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theme/theme13.xml" ContentType="application/vnd.openxmlformats-officedocument.theme+xml"/>
  <Override PartName="/ppt/slideLayouts/slideLayout86.xml" ContentType="application/vnd.openxmlformats-officedocument.presentationml.slideLayout+xml"/>
  <Override PartName="/ppt/theme/theme14.xml" ContentType="application/vnd.openxmlformats-officedocument.theme+xml"/>
  <Override PartName="/ppt/slideLayouts/slideLayout8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831" r:id="rId2"/>
    <p:sldMasterId id="2147483857" r:id="rId3"/>
    <p:sldMasterId id="2147483869" r:id="rId4"/>
    <p:sldMasterId id="2147483871" r:id="rId5"/>
    <p:sldMasterId id="2147483892" r:id="rId6"/>
    <p:sldMasterId id="2147483904" r:id="rId7"/>
    <p:sldMasterId id="2147483916" r:id="rId8"/>
    <p:sldMasterId id="2147483918" r:id="rId9"/>
    <p:sldMasterId id="2147483920" r:id="rId10"/>
    <p:sldMasterId id="2147483933" r:id="rId11"/>
    <p:sldMasterId id="2147483946" r:id="rId12"/>
    <p:sldMasterId id="2147483948" r:id="rId13"/>
    <p:sldMasterId id="2147483950" r:id="rId14"/>
    <p:sldMasterId id="2147483952" r:id="rId15"/>
  </p:sldMasterIdLst>
  <p:notesMasterIdLst>
    <p:notesMasterId r:id="rId31"/>
  </p:notesMasterIdLst>
  <p:sldIdLst>
    <p:sldId id="4672" r:id="rId16"/>
    <p:sldId id="4952" r:id="rId17"/>
    <p:sldId id="524" r:id="rId18"/>
    <p:sldId id="296" r:id="rId19"/>
    <p:sldId id="290" r:id="rId20"/>
    <p:sldId id="4953" r:id="rId21"/>
    <p:sldId id="594" r:id="rId22"/>
    <p:sldId id="5161" r:id="rId23"/>
    <p:sldId id="5685" r:id="rId24"/>
    <p:sldId id="5687" r:id="rId25"/>
    <p:sldId id="5164" r:id="rId26"/>
    <p:sldId id="5688" r:id="rId27"/>
    <p:sldId id="5690" r:id="rId28"/>
    <p:sldId id="362" r:id="rId29"/>
    <p:sldId id="392"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86" autoAdjust="0"/>
    <p:restoredTop sz="77571" autoAdjust="0"/>
  </p:normalViewPr>
  <p:slideViewPr>
    <p:cSldViewPr>
      <p:cViewPr varScale="1">
        <p:scale>
          <a:sx n="81" d="100"/>
          <a:sy n="81" d="100"/>
        </p:scale>
        <p:origin x="192" y="10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269A5FF-B967-964D-93C9-2D9B3E16E999}" type="slidenum">
              <a:rPr lang="en-US"/>
              <a:pPr/>
              <a:t>‹#›</a:t>
            </a:fld>
            <a:endParaRPr lang="en-US"/>
          </a:p>
        </p:txBody>
      </p:sp>
    </p:spTree>
    <p:extLst>
      <p:ext uri="{BB962C8B-B14F-4D97-AF65-F5344CB8AC3E}">
        <p14:creationId xmlns:p14="http://schemas.microsoft.com/office/powerpoint/2010/main" val="10185446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4A28C9AB-5814-BA4F-84A6-C6DECF72119E}"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237677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514EB1-6817-4D46-B831-98327BA8230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8050" name="Rectangle 1026"/>
          <p:cNvSpPr>
            <a:spLocks noGrp="1" noRot="1" noChangeAspect="1" noChangeArrowheads="1"/>
          </p:cNvSpPr>
          <p:nvPr>
            <p:ph type="sldImg"/>
          </p:nvPr>
        </p:nvSpPr>
        <p:spPr>
          <a:xfrm>
            <a:off x="1143000" y="685800"/>
            <a:ext cx="4572000" cy="3429000"/>
          </a:xfrm>
          <a:solidFill>
            <a:srgbClr val="FFFFFF"/>
          </a:solidFill>
          <a:ln/>
        </p:spPr>
      </p:sp>
      <p:sp>
        <p:nvSpPr>
          <p:cNvPr id="2580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Luke states the age of Jesus upon his ministry in an ambiguous way, giving room for a few years before or after age 30.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Common-425</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Acts-12</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200</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dirty="0"/>
              <a:t>Common-435</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OS-26-Ezek40-43-Slide105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LC-00-Chronology of Christ-8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LC-10-Resurrection-35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Acts-13</a:t>
            </a: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315</a:t>
            </a:r>
          </a:p>
          <a:p>
            <a:pPr eaLnBrk="1" hangingPunct="1"/>
            <a:r>
              <a:rPr lang="en-US" dirty="0">
                <a:latin typeface="Times New Roman" charset="0"/>
                <a:ea typeface="ＭＳ Ｐゴシック" charset="0"/>
                <a:cs typeface="ＭＳ Ｐゴシック" charset="0"/>
              </a:rPr>
              <a:t>NS-02-Mark9-16-slide 262</a:t>
            </a:r>
          </a:p>
          <a:p>
            <a:pPr eaLnBrk="1" hangingPunct="1"/>
            <a:r>
              <a:rPr lang="en-US" dirty="0">
                <a:latin typeface="Times New Roman" charset="0"/>
                <a:ea typeface="ＭＳ Ｐゴシック" charset="0"/>
                <a:cs typeface="ＭＳ Ｐゴシック" charset="0"/>
              </a:rPr>
              <a:t>NS-03-Luke13-24-slide 292</a:t>
            </a:r>
          </a:p>
          <a:p>
            <a:pPr eaLnBrk="1" hangingPunct="1"/>
            <a:r>
              <a:rPr lang="en-US" dirty="0">
                <a:latin typeface="Times New Roman" charset="0"/>
                <a:ea typeface="ＭＳ Ｐゴシック" charset="0"/>
                <a:cs typeface="ＭＳ Ｐゴシック" charset="0"/>
              </a:rPr>
              <a:t>NS-04-John12-21-slide 390</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0301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ADEA7-D1FB-984B-AE72-30AA32751A3C}" type="slidenum">
              <a:rPr lang="en-US"/>
              <a:pPr/>
              <a:t>14</a:t>
            </a:fld>
            <a:endParaRPr lang="en-US"/>
          </a:p>
        </p:txBody>
      </p:sp>
      <p:sp>
        <p:nvSpPr>
          <p:cNvPr id="1581058"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581059"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BFF132-6C85-FB44-845C-71C568F8183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42B89D-0809-4442-BD4C-2B85F80AA9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19490" name="Rectangle 2"/>
          <p:cNvSpPr>
            <a:spLocks noGrp="1" noRot="1" noChangeAspect="1" noChangeArrowheads="1" noTextEdit="1"/>
          </p:cNvSpPr>
          <p:nvPr>
            <p:ph type="sldImg"/>
          </p:nvPr>
        </p:nvSpPr>
        <p:spPr>
          <a:xfrm>
            <a:off x="1143000" y="685800"/>
            <a:ext cx="4572000" cy="3429000"/>
          </a:xfrm>
          <a:ln/>
        </p:spPr>
      </p:sp>
      <p:sp>
        <p:nvSpPr>
          <p:cNvPr id="31949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charset="0"/>
                <a:ea typeface="ＭＳ Ｐゴシック" charset="0"/>
                <a:cs typeface="ＭＳ Ｐゴシック" charset="0"/>
              </a:rPr>
              <a:t>Most scholars accept authorship of both Luke and Acts by Luke.</a:t>
            </a:r>
          </a:p>
          <a:p>
            <a:pPr eaLnBrk="1" hangingPunct="1"/>
            <a:r>
              <a:rPr lang="en-US" dirty="0">
                <a:latin typeface="Times New Roman" charset="0"/>
                <a:ea typeface="ＭＳ Ｐゴシック" charset="0"/>
                <a:cs typeface="ＭＳ Ｐゴシック" charset="0"/>
              </a:rPr>
              <a:t>________</a:t>
            </a:r>
          </a:p>
          <a:p>
            <a:pPr eaLnBrk="1" hangingPunct="1"/>
            <a:r>
              <a:rPr lang="en-US" dirty="0">
                <a:latin typeface="Times New Roman" charset="0"/>
                <a:ea typeface="ＭＳ Ｐゴシック" charset="0"/>
                <a:cs typeface="ＭＳ Ｐゴシック" charset="0"/>
              </a:rPr>
              <a:t>NS-03-Luke1-12—slide 45</a:t>
            </a:r>
          </a:p>
          <a:p>
            <a:pPr eaLnBrk="1" hangingPunct="1"/>
            <a:r>
              <a:rPr lang="en-US" dirty="0">
                <a:latin typeface="Times New Roman" charset="0"/>
                <a:ea typeface="ＭＳ Ｐゴシック" charset="0"/>
                <a:cs typeface="ＭＳ Ｐゴシック" charset="0"/>
              </a:rPr>
              <a:t>NS-04-John1-11—slide 37</a:t>
            </a:r>
          </a:p>
          <a:p>
            <a:pPr eaLnBrk="1" hangingPunct="1"/>
            <a:r>
              <a:rPr lang="en-US" dirty="0">
                <a:latin typeface="Times New Roman" charset="0"/>
                <a:ea typeface="ＭＳ Ｐゴシック" charset="0"/>
                <a:cs typeface="ＭＳ Ｐゴシック" charset="0"/>
              </a:rPr>
              <a:t>NS-05-Acts1-2—slide 77</a:t>
            </a:r>
          </a:p>
        </p:txBody>
      </p:sp>
    </p:spTree>
    <p:extLst>
      <p:ext uri="{BB962C8B-B14F-4D97-AF65-F5344CB8AC3E}">
        <p14:creationId xmlns:p14="http://schemas.microsoft.com/office/powerpoint/2010/main" val="251394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260FFA-849F-0441-8F23-9E70687B2CD2}"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7506" name="Rectangle 2"/>
          <p:cNvSpPr>
            <a:spLocks noGrp="1" noRot="1" noChangeAspect="1" noChangeArrowheads="1" noTextEdit="1"/>
          </p:cNvSpPr>
          <p:nvPr>
            <p:ph type="sldImg"/>
          </p:nvPr>
        </p:nvSpPr>
        <p:spPr>
          <a:xfrm>
            <a:off x="1143000" y="685800"/>
            <a:ext cx="4572000" cy="3429000"/>
          </a:xfrm>
          <a:ln/>
        </p:spPr>
      </p:sp>
      <p:sp>
        <p:nvSpPr>
          <p:cNvPr id="277507" name="Rectangle 3"/>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_________</a:t>
            </a:r>
          </a:p>
          <a:p>
            <a:pPr eaLnBrk="1" hangingPunct="1"/>
            <a:r>
              <a:rPr lang="en-US" dirty="0">
                <a:latin typeface="Times New Roman" charset="0"/>
                <a:ea typeface="ＭＳ Ｐゴシック" charset="0"/>
                <a:cs typeface="ＭＳ Ｐゴシック" charset="0"/>
              </a:rPr>
              <a:t>NC-10-Reliability of Acts-5</a:t>
            </a:r>
          </a:p>
          <a:p>
            <a:pPr eaLnBrk="1" hangingPunct="1"/>
            <a:r>
              <a:rPr lang="en-US" dirty="0">
                <a:latin typeface="Times New Roman" charset="0"/>
                <a:ea typeface="ＭＳ Ｐゴシック" charset="0"/>
                <a:cs typeface="ＭＳ Ｐゴシック" charset="0"/>
              </a:rPr>
              <a:t>NS-05-Acts1-2—78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52973D7-A23B-A44B-A4E4-6786506C5AC0}"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52595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1" hangingPunct="1"/>
            <a:r>
              <a:rPr lang="ar-JO" b="0" dirty="0">
                <a:latin typeface="Times" charset="0"/>
                <a:ea typeface="ＭＳ Ｐゴシック" charset="0"/>
                <a:cs typeface="ＭＳ Ｐゴシック" charset="0"/>
              </a:rPr>
              <a:t>يذكر المؤرِّخ يوسيفيوس (</a:t>
            </a:r>
            <a:r>
              <a:rPr lang="en-US" b="0" dirty="0">
                <a:latin typeface="Times" charset="0"/>
                <a:ea typeface="ＭＳ Ｐゴシック" charset="0"/>
                <a:cs typeface="ＭＳ Ｐゴシック" charset="0"/>
              </a:rPr>
              <a:t>Josephus</a:t>
            </a:r>
            <a:r>
              <a:rPr lang="ar-JO" b="0" dirty="0">
                <a:latin typeface="Times" charset="0"/>
                <a:ea typeface="ＭＳ Ｐゴシック" charset="0"/>
                <a:cs typeface="ＭＳ Ｐゴシック" charset="0"/>
              </a:rPr>
              <a:t>) حدوث خسوفٍ للقمر بالارتباط بموت هيرودس، وهذا يضع ميلاد المسيح بين هذين التاريخين.</a:t>
            </a:r>
          </a:p>
          <a:p>
            <a:pPr eaLnBrk="1" hangingPunct="1">
              <a:spcBef>
                <a:spcPct val="0"/>
              </a:spcBef>
            </a:pPr>
            <a:endParaRPr lang="ar-JO" b="0" dirty="0">
              <a:latin typeface="Arial" charset="0"/>
              <a:ea typeface="ＭＳ Ｐゴシック" charset="0"/>
              <a:cs typeface="ＭＳ Ｐゴシック" charset="0"/>
            </a:endParaRPr>
          </a:p>
          <a:p>
            <a:pPr eaLnBrk="1" hangingPunct="1">
              <a:spcBef>
                <a:spcPct val="0"/>
              </a:spcBef>
            </a:pPr>
            <a:r>
              <a:rPr lang="en-US" b="0" dirty="0">
                <a:latin typeface="Arial" charset="0"/>
                <a:ea typeface="ＭＳ Ｐゴシック" charset="0"/>
                <a:cs typeface="ＭＳ Ｐゴシック" charset="0"/>
              </a:rPr>
              <a:t>_______________</a:t>
            </a:r>
          </a:p>
          <a:p>
            <a:pPr eaLnBrk="1" hangingPunct="1">
              <a:spcBef>
                <a:spcPct val="0"/>
              </a:spcBef>
            </a:pPr>
            <a:r>
              <a:rPr lang="en-US" b="0" dirty="0">
                <a:latin typeface="Arial" charset="0"/>
                <a:ea typeface="ＭＳ Ｐゴシック" charset="0"/>
                <a:cs typeface="ＭＳ Ｐゴシック" charset="0"/>
              </a:rPr>
              <a:t>Common-421</a:t>
            </a:r>
          </a:p>
          <a:p>
            <a:pPr eaLnBrk="1" hangingPunct="1">
              <a:spcBef>
                <a:spcPct val="0"/>
              </a:spcBef>
            </a:pPr>
            <a:r>
              <a:rPr lang="en-US" b="0" dirty="0">
                <a:latin typeface="Arial" charset="0"/>
                <a:ea typeface="ＭＳ Ｐゴシック" charset="0"/>
                <a:cs typeface="ＭＳ Ｐゴシック" charset="0"/>
              </a:rPr>
              <a:t>BE-42-Luke-34</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Acts-8</a:t>
            </a:r>
          </a:p>
          <a:p>
            <a:pPr eaLnBrk="1" hangingPunct="1">
              <a:spcBef>
                <a:spcPct val="0"/>
              </a:spcBef>
            </a:pPr>
            <a:r>
              <a:rPr lang="en-US" b="0" dirty="0">
                <a:latin typeface="Arial" charset="0"/>
                <a:ea typeface="ＭＳ Ｐゴシック" charset="0"/>
                <a:cs typeface="ＭＳ Ｐゴシック" charset="0"/>
              </a:rPr>
              <a:t>NS-00-NT Introduction-62</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161</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74239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The emperor Tiberius succeeded the emperor Augustus upon the latter's death in AD 14. Luke adds 15 years to AD 14 to reveal a 1.5-year window of time for John to commence his ministry in the Judean wilderness.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Common-422</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Acts-9</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197</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89536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88DB01-C492-C047-89FD-4A884A50A9A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3954" name="AutoShape 2"/>
          <p:cNvSpPr>
            <a:spLocks noGrp="1" noRot="1" noChangeAspect="1" noChangeArrowheads="1" noTextEdit="1"/>
          </p:cNvSpPr>
          <p:nvPr>
            <p:ph type="sldImg"/>
          </p:nvPr>
        </p:nvSpPr>
        <p:spPr>
          <a:xfrm>
            <a:off x="841375" y="241300"/>
            <a:ext cx="5233988" cy="3925888"/>
          </a:xfrm>
          <a:ln/>
        </p:spPr>
      </p:sp>
      <p:sp>
        <p:nvSpPr>
          <p:cNvPr id="25395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dirty="0">
                <a:ea typeface="ＭＳ Ｐゴシック" charset="0"/>
                <a:cs typeface="ＭＳ Ｐゴシック" charset="0"/>
              </a:rPr>
              <a:t>Christ</a:t>
            </a:r>
            <a:r>
              <a:rPr lang="fr-FR" altLang="ja-JP" dirty="0">
                <a:ea typeface="ＭＳ Ｐゴシック" charset="0"/>
                <a:cs typeface="ＭＳ Ｐゴシック" charset="0"/>
              </a:rPr>
              <a:t>'</a:t>
            </a:r>
            <a:r>
              <a:rPr lang="en-US" dirty="0">
                <a:ea typeface="ＭＳ Ｐゴシック" charset="0"/>
                <a:cs typeface="ＭＳ Ｐゴシック" charset="0"/>
              </a:rPr>
              <a:t>s 3½-year-ministry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Common-423</a:t>
            </a:r>
          </a:p>
          <a:p>
            <a:pPr eaLnBrk="1" hangingPunct="1">
              <a:spcBef>
                <a:spcPct val="0"/>
              </a:spcBef>
            </a:pPr>
            <a:r>
              <a:rPr lang="en-US" b="0" dirty="0">
                <a:latin typeface="Arial" charset="0"/>
                <a:ea typeface="ＭＳ Ｐゴシック" charset="0"/>
                <a:cs typeface="ＭＳ Ｐゴシック" charset="0"/>
              </a:rPr>
              <a:t>NC-10-Reliability of Acts-10</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198</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A87484-3793-BC4D-B6B5-0CF48FBE29EC}"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6002" name="Rectangle 2"/>
          <p:cNvSpPr>
            <a:spLocks noGrp="1" noRot="1" noChangeAspect="1" noChangeArrowheads="1"/>
          </p:cNvSpPr>
          <p:nvPr>
            <p:ph type="sldImg"/>
          </p:nvPr>
        </p:nvSpPr>
        <p:spPr>
          <a:xfrm>
            <a:off x="1143000" y="685800"/>
            <a:ext cx="4572000" cy="34290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normAutofit fontScale="92500" lnSpcReduction="10000"/>
          </a:bodyPr>
          <a:lstStyle/>
          <a:p>
            <a:pPr eaLnBrk="1" hangingPunct="1"/>
            <a:r>
              <a:rPr lang="en-US" b="0" dirty="0">
                <a:latin typeface="Times" charset="0"/>
                <a:ea typeface="ＭＳ Ｐゴシック" charset="0"/>
                <a:cs typeface="ＭＳ Ｐゴシック" charset="0"/>
              </a:rPr>
              <a:t>Scholars debate whether Jesus died in AD 30 or AD 33. Both years had Passover on a Friday, but John's ministry had to begin in AD 29 as this was the 15</a:t>
            </a:r>
            <a:r>
              <a:rPr lang="en-US" b="0" baseline="30000" dirty="0">
                <a:latin typeface="Times" charset="0"/>
                <a:ea typeface="ＭＳ Ｐゴシック" charset="0"/>
                <a:cs typeface="ＭＳ Ｐゴシック" charset="0"/>
              </a:rPr>
              <a:t>th</a:t>
            </a:r>
            <a:r>
              <a:rPr lang="en-US" b="0" dirty="0">
                <a:latin typeface="Times" charset="0"/>
                <a:ea typeface="ＭＳ Ｐゴシック" charset="0"/>
                <a:cs typeface="ＭＳ Ｐゴシック" charset="0"/>
              </a:rPr>
              <a:t> year of Tiberius in Rome (Luke 3:1). John's gospel has three Passovers in the ministry of Jesus, putting his crucifixion in AD 33. </a:t>
            </a:r>
          </a:p>
          <a:p>
            <a:pPr eaLnBrk="1" hangingPunct="1"/>
            <a:endParaRPr lang="en-US" b="0" dirty="0">
              <a:latin typeface="Times" charset="0"/>
              <a:ea typeface="ＭＳ Ｐゴシック" charset="0"/>
              <a:cs typeface="ＭＳ Ｐゴシック" charset="0"/>
            </a:endParaRPr>
          </a:p>
          <a:p>
            <a:pPr eaLnBrk="1" hangingPunct="1"/>
            <a:r>
              <a:rPr lang="en-US" b="0" dirty="0">
                <a:latin typeface="Times" charset="0"/>
                <a:ea typeface="ＭＳ Ｐゴシック" charset="0"/>
                <a:cs typeface="ＭＳ Ｐゴシック" charset="0"/>
              </a:rPr>
              <a:t>But two questions arise:</a:t>
            </a:r>
          </a:p>
          <a:p>
            <a:pPr marL="228600" indent="-228600" eaLnBrk="1" hangingPunct="1">
              <a:buAutoNum type="arabicParenBoth"/>
            </a:pPr>
            <a:r>
              <a:rPr lang="en-US" b="0" dirty="0">
                <a:latin typeface="Times" charset="0"/>
                <a:ea typeface="ＭＳ Ｐゴシック" charset="0"/>
                <a:cs typeface="ＭＳ Ｐゴシック" charset="0"/>
              </a:rPr>
              <a:t>Didn't Jesus begin his ministry at age 30? His birth in 4 BC would then favor a crucifixion in AD 30. Yet note that Luke wrote that Jesus was </a:t>
            </a:r>
            <a:r>
              <a:rPr lang="en-US" b="1" i="1" dirty="0">
                <a:latin typeface="Times" charset="0"/>
                <a:ea typeface="ＭＳ Ｐゴシック" charset="0"/>
                <a:cs typeface="ＭＳ Ｐゴシック" charset="0"/>
              </a:rPr>
              <a:t>about</a:t>
            </a:r>
            <a:r>
              <a:rPr lang="en-US" b="0" i="0" dirty="0">
                <a:latin typeface="Times" charset="0"/>
                <a:ea typeface="ＭＳ Ｐゴシック" charset="0"/>
                <a:cs typeface="ＭＳ Ｐゴシック" charset="0"/>
              </a:rPr>
              <a:t> age 30. This type of general wording is unusual in Luke's gospel which records many exact dates. Perhaps Luke is saying that Jesus was like the normal man of the time who began work on his own at age 30, yet with a twist in that Jesus was "about" 30 instead exactly 30, so an age of 32 would do. </a:t>
            </a:r>
          </a:p>
          <a:p>
            <a:pPr marL="228600" indent="-228600" eaLnBrk="1" hangingPunct="1">
              <a:buAutoNum type="arabicParenBoth"/>
            </a:pPr>
            <a:r>
              <a:rPr lang="en-US" b="0" dirty="0">
                <a:latin typeface="Times" charset="0"/>
                <a:ea typeface="ＭＳ Ｐゴシック" charset="0"/>
                <a:cs typeface="ＭＳ Ｐゴシック" charset="0"/>
              </a:rPr>
              <a:t>Didn't Jesus die at age 33? This has been often taught but no verse of Scripture supports it. Rather, it is a deduction assuming a 4 BC birth and an AD 30 death. Instead, Luke 3:1 leads us to the conclusion that Jesus was more around age 36 or 37.</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Common-424</a:t>
            </a:r>
          </a:p>
          <a:p>
            <a:pPr eaLnBrk="1" hangingPunct="1">
              <a:spcBef>
                <a:spcPct val="0"/>
              </a:spcBef>
            </a:pPr>
            <a:r>
              <a:rPr lang="en-US" b="0" dirty="0">
                <a:latin typeface="Arial" charset="0"/>
                <a:ea typeface="ＭＳ Ｐゴシック" charset="0"/>
                <a:cs typeface="ＭＳ Ｐゴシック" charset="0"/>
              </a:rPr>
              <a:t>BE-42-Luke-41</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Acts-11</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167, 199</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19C941-91A6-1842-B58A-C23903DB4ECE}" type="slidenum">
              <a:rPr lang="en-US"/>
              <a:pPr/>
              <a:t>‹#›</a:t>
            </a:fld>
            <a:endParaRPr lang="en-US"/>
          </a:p>
        </p:txBody>
      </p:sp>
    </p:spTree>
    <p:extLst>
      <p:ext uri="{BB962C8B-B14F-4D97-AF65-F5344CB8AC3E}">
        <p14:creationId xmlns:p14="http://schemas.microsoft.com/office/powerpoint/2010/main" val="367913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01356D-A086-1745-966D-92057A81EE05}" type="slidenum">
              <a:rPr lang="en-US"/>
              <a:pPr/>
              <a:t>‹#›</a:t>
            </a:fld>
            <a:endParaRPr lang="en-US"/>
          </a:p>
        </p:txBody>
      </p:sp>
    </p:spTree>
    <p:extLst>
      <p:ext uri="{BB962C8B-B14F-4D97-AF65-F5344CB8AC3E}">
        <p14:creationId xmlns:p14="http://schemas.microsoft.com/office/powerpoint/2010/main" val="202436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3BC654-88A0-F04E-B238-C127D74F5F2C}" type="slidenum">
              <a:rPr lang="en-US"/>
              <a:pPr/>
              <a:t>‹#›</a:t>
            </a:fld>
            <a:endParaRPr lang="en-US"/>
          </a:p>
        </p:txBody>
      </p:sp>
    </p:spTree>
    <p:extLst>
      <p:ext uri="{BB962C8B-B14F-4D97-AF65-F5344CB8AC3E}">
        <p14:creationId xmlns:p14="http://schemas.microsoft.com/office/powerpoint/2010/main" val="185664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sz="quarter"/>
          </p:nvPr>
        </p:nvSpPr>
        <p:spPr>
          <a:xfrm>
            <a:off x="3581415"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21507" name="Rectangle 3"/>
          <p:cNvSpPr>
            <a:spLocks noGrp="1" noChangeArrowheads="1"/>
          </p:cNvSpPr>
          <p:nvPr>
            <p:ph type="subTitle" sz="quarter" idx="1"/>
          </p:nvPr>
        </p:nvSpPr>
        <p:spPr>
          <a:xfrm>
            <a:off x="5181615" y="4038600"/>
            <a:ext cx="3960813" cy="1752600"/>
          </a:xfrm>
          <a:ln w="9525">
            <a:headEnd/>
            <a:tailEnd/>
          </a:ln>
        </p:spPr>
        <p:txBody>
          <a:bodyPr lIns="91967" tIns="45986" rIns="91967" bIns="45986" anchor="ctr"/>
          <a:lstStyle>
            <a:lvl1pPr marL="0" indent="0" algn="ctr">
              <a:buFont typeface="Wingdings" pitchFamily="-110"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D313A67C-DAC8-AC4D-A21E-525E8E705C37}" type="slidenum">
              <a:rPr lang="en-US"/>
              <a:pPr>
                <a:defRPr/>
              </a:pPr>
              <a:t>‹#›</a:t>
            </a:fld>
            <a:endParaRPr lang="en-US"/>
          </a:p>
        </p:txBody>
      </p:sp>
    </p:spTree>
    <p:extLst>
      <p:ext uri="{BB962C8B-B14F-4D97-AF65-F5344CB8AC3E}">
        <p14:creationId xmlns:p14="http://schemas.microsoft.com/office/powerpoint/2010/main" val="25687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211AFF9-30F3-1640-A91F-12D62F0AAB06}" type="slidenum">
              <a:rPr lang="en-US"/>
              <a:pPr>
                <a:defRPr/>
              </a:pPr>
              <a:t>‹#›</a:t>
            </a:fld>
            <a:endParaRPr lang="en-US"/>
          </a:p>
        </p:txBody>
      </p:sp>
    </p:spTree>
    <p:extLst>
      <p:ext uri="{BB962C8B-B14F-4D97-AF65-F5344CB8AC3E}">
        <p14:creationId xmlns:p14="http://schemas.microsoft.com/office/powerpoint/2010/main" val="532807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686" indent="0">
              <a:buNone/>
              <a:defRPr sz="1800"/>
            </a:lvl2pPr>
            <a:lvl3pPr marL="913370" indent="0">
              <a:buNone/>
              <a:defRPr sz="1600"/>
            </a:lvl3pPr>
            <a:lvl4pPr marL="1370051" indent="0">
              <a:buNone/>
              <a:defRPr sz="1400"/>
            </a:lvl4pPr>
            <a:lvl5pPr marL="1826739" indent="0">
              <a:buNone/>
              <a:defRPr sz="1400"/>
            </a:lvl5pPr>
            <a:lvl6pPr marL="2283420" indent="0">
              <a:buNone/>
              <a:defRPr sz="1400"/>
            </a:lvl6pPr>
            <a:lvl7pPr marL="2740100" indent="0">
              <a:buNone/>
              <a:defRPr sz="1400"/>
            </a:lvl7pPr>
            <a:lvl8pPr marL="3196784" indent="0">
              <a:buNone/>
              <a:defRPr sz="1400"/>
            </a:lvl8pPr>
            <a:lvl9pPr marL="3653466"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19DAB6E-0746-2D41-B6F6-BBDFA5BAF656}" type="slidenum">
              <a:rPr lang="en-US"/>
              <a:pPr>
                <a:defRPr/>
              </a:pPr>
              <a:t>‹#›</a:t>
            </a:fld>
            <a:endParaRPr lang="en-US"/>
          </a:p>
        </p:txBody>
      </p:sp>
    </p:spTree>
    <p:extLst>
      <p:ext uri="{BB962C8B-B14F-4D97-AF65-F5344CB8AC3E}">
        <p14:creationId xmlns:p14="http://schemas.microsoft.com/office/powerpoint/2010/main" val="2646872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1"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4E5EFD22-46D6-E94D-AD43-ACC86741E807}" type="slidenum">
              <a:rPr lang="en-US"/>
              <a:pPr>
                <a:defRPr/>
              </a:pPr>
              <a:t>‹#›</a:t>
            </a:fld>
            <a:endParaRPr lang="en-US"/>
          </a:p>
        </p:txBody>
      </p:sp>
    </p:spTree>
    <p:extLst>
      <p:ext uri="{BB962C8B-B14F-4D97-AF65-F5344CB8AC3E}">
        <p14:creationId xmlns:p14="http://schemas.microsoft.com/office/powerpoint/2010/main" val="181259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686" indent="0">
              <a:buNone/>
              <a:defRPr sz="2000" b="1"/>
            </a:lvl2pPr>
            <a:lvl3pPr marL="913370" indent="0">
              <a:buNone/>
              <a:defRPr sz="1800" b="1"/>
            </a:lvl3pPr>
            <a:lvl4pPr marL="1370051" indent="0">
              <a:buNone/>
              <a:defRPr sz="1600" b="1"/>
            </a:lvl4pPr>
            <a:lvl5pPr marL="1826739" indent="0">
              <a:buNone/>
              <a:defRPr sz="1600" b="1"/>
            </a:lvl5pPr>
            <a:lvl6pPr marL="2283420" indent="0">
              <a:buNone/>
              <a:defRPr sz="1600" b="1"/>
            </a:lvl6pPr>
            <a:lvl7pPr marL="2740100" indent="0">
              <a:buNone/>
              <a:defRPr sz="1600" b="1"/>
            </a:lvl7pPr>
            <a:lvl8pPr marL="3196784" indent="0">
              <a:buNone/>
              <a:defRPr sz="1600" b="1"/>
            </a:lvl8pPr>
            <a:lvl9pPr marL="365346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6686" indent="0">
              <a:buNone/>
              <a:defRPr sz="2000" b="1"/>
            </a:lvl2pPr>
            <a:lvl3pPr marL="913370" indent="0">
              <a:buNone/>
              <a:defRPr sz="1800" b="1"/>
            </a:lvl3pPr>
            <a:lvl4pPr marL="1370051" indent="0">
              <a:buNone/>
              <a:defRPr sz="1600" b="1"/>
            </a:lvl4pPr>
            <a:lvl5pPr marL="1826739" indent="0">
              <a:buNone/>
              <a:defRPr sz="1600" b="1"/>
            </a:lvl5pPr>
            <a:lvl6pPr marL="2283420" indent="0">
              <a:buNone/>
              <a:defRPr sz="1600" b="1"/>
            </a:lvl6pPr>
            <a:lvl7pPr marL="2740100" indent="0">
              <a:buNone/>
              <a:defRPr sz="1600" b="1"/>
            </a:lvl7pPr>
            <a:lvl8pPr marL="3196784" indent="0">
              <a:buNone/>
              <a:defRPr sz="1600" b="1"/>
            </a:lvl8pPr>
            <a:lvl9pPr marL="36534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BADC882C-0CE8-A94C-9FA8-5B0D59ED452D}" type="slidenum">
              <a:rPr lang="en-US"/>
              <a:pPr>
                <a:defRPr/>
              </a:pPr>
              <a:t>‹#›</a:t>
            </a:fld>
            <a:endParaRPr lang="en-US"/>
          </a:p>
        </p:txBody>
      </p:sp>
    </p:spTree>
    <p:extLst>
      <p:ext uri="{BB962C8B-B14F-4D97-AF65-F5344CB8AC3E}">
        <p14:creationId xmlns:p14="http://schemas.microsoft.com/office/powerpoint/2010/main" val="351114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623AFB7A-F072-1C4B-9874-FDA644B8E638}" type="slidenum">
              <a:rPr lang="en-US"/>
              <a:pPr>
                <a:defRPr/>
              </a:pPr>
              <a:t>‹#›</a:t>
            </a:fld>
            <a:endParaRPr lang="en-US"/>
          </a:p>
        </p:txBody>
      </p:sp>
    </p:spTree>
    <p:extLst>
      <p:ext uri="{BB962C8B-B14F-4D97-AF65-F5344CB8AC3E}">
        <p14:creationId xmlns:p14="http://schemas.microsoft.com/office/powerpoint/2010/main" val="1262071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CD45910B-636C-5344-BED5-0CA47D68AD39}" type="slidenum">
              <a:rPr lang="en-US"/>
              <a:pPr>
                <a:defRPr/>
              </a:pPr>
              <a:t>‹#›</a:t>
            </a:fld>
            <a:endParaRPr lang="en-US"/>
          </a:p>
        </p:txBody>
      </p:sp>
    </p:spTree>
    <p:extLst>
      <p:ext uri="{BB962C8B-B14F-4D97-AF65-F5344CB8AC3E}">
        <p14:creationId xmlns:p14="http://schemas.microsoft.com/office/powerpoint/2010/main" val="3813071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435108"/>
            <a:ext cx="3008313" cy="4691063"/>
          </a:xfrm>
        </p:spPr>
        <p:txBody>
          <a:bodyPr/>
          <a:lstStyle>
            <a:lvl1pPr marL="0" indent="0">
              <a:buNone/>
              <a:defRPr sz="1400"/>
            </a:lvl1pPr>
            <a:lvl2pPr marL="456686" indent="0">
              <a:buNone/>
              <a:defRPr sz="1200"/>
            </a:lvl2pPr>
            <a:lvl3pPr marL="913370" indent="0">
              <a:buNone/>
              <a:defRPr sz="1000"/>
            </a:lvl3pPr>
            <a:lvl4pPr marL="1370051" indent="0">
              <a:buNone/>
              <a:defRPr sz="900"/>
            </a:lvl4pPr>
            <a:lvl5pPr marL="1826739" indent="0">
              <a:buNone/>
              <a:defRPr sz="900"/>
            </a:lvl5pPr>
            <a:lvl6pPr marL="2283420" indent="0">
              <a:buNone/>
              <a:defRPr sz="900"/>
            </a:lvl6pPr>
            <a:lvl7pPr marL="2740100" indent="0">
              <a:buNone/>
              <a:defRPr sz="900"/>
            </a:lvl7pPr>
            <a:lvl8pPr marL="3196784" indent="0">
              <a:buNone/>
              <a:defRPr sz="900"/>
            </a:lvl8pPr>
            <a:lvl9pPr marL="3653466"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BD1A499-6EFD-F94F-8D98-FD994B1B8EEF}" type="slidenum">
              <a:rPr lang="en-US"/>
              <a:pPr>
                <a:defRPr/>
              </a:pPr>
              <a:t>‹#›</a:t>
            </a:fld>
            <a:endParaRPr lang="en-US"/>
          </a:p>
        </p:txBody>
      </p:sp>
    </p:spTree>
    <p:extLst>
      <p:ext uri="{BB962C8B-B14F-4D97-AF65-F5344CB8AC3E}">
        <p14:creationId xmlns:p14="http://schemas.microsoft.com/office/powerpoint/2010/main" val="73050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84F967-E776-FC4D-B86D-C26275CA9005}" type="slidenum">
              <a:rPr lang="en-US"/>
              <a:pPr/>
              <a:t>‹#›</a:t>
            </a:fld>
            <a:endParaRPr lang="en-US"/>
          </a:p>
        </p:txBody>
      </p:sp>
    </p:spTree>
    <p:extLst>
      <p:ext uri="{BB962C8B-B14F-4D97-AF65-F5344CB8AC3E}">
        <p14:creationId xmlns:p14="http://schemas.microsoft.com/office/powerpoint/2010/main" val="331092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86" indent="0">
              <a:buNone/>
              <a:defRPr sz="2800"/>
            </a:lvl2pPr>
            <a:lvl3pPr marL="913370" indent="0">
              <a:buNone/>
              <a:defRPr sz="2400"/>
            </a:lvl3pPr>
            <a:lvl4pPr marL="1370051" indent="0">
              <a:buNone/>
              <a:defRPr sz="2000"/>
            </a:lvl4pPr>
            <a:lvl5pPr marL="1826739" indent="0">
              <a:buNone/>
              <a:defRPr sz="2000"/>
            </a:lvl5pPr>
            <a:lvl6pPr marL="2283420" indent="0">
              <a:buNone/>
              <a:defRPr sz="2000"/>
            </a:lvl6pPr>
            <a:lvl7pPr marL="2740100" indent="0">
              <a:buNone/>
              <a:defRPr sz="2000"/>
            </a:lvl7pPr>
            <a:lvl8pPr marL="3196784" indent="0">
              <a:buNone/>
              <a:defRPr sz="2000"/>
            </a:lvl8pPr>
            <a:lvl9pPr marL="365346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86" indent="0">
              <a:buNone/>
              <a:defRPr sz="1200"/>
            </a:lvl2pPr>
            <a:lvl3pPr marL="913370" indent="0">
              <a:buNone/>
              <a:defRPr sz="1000"/>
            </a:lvl3pPr>
            <a:lvl4pPr marL="1370051" indent="0">
              <a:buNone/>
              <a:defRPr sz="900"/>
            </a:lvl4pPr>
            <a:lvl5pPr marL="1826739" indent="0">
              <a:buNone/>
              <a:defRPr sz="900"/>
            </a:lvl5pPr>
            <a:lvl6pPr marL="2283420" indent="0">
              <a:buNone/>
              <a:defRPr sz="900"/>
            </a:lvl6pPr>
            <a:lvl7pPr marL="2740100" indent="0">
              <a:buNone/>
              <a:defRPr sz="900"/>
            </a:lvl7pPr>
            <a:lvl8pPr marL="3196784" indent="0">
              <a:buNone/>
              <a:defRPr sz="900"/>
            </a:lvl8pPr>
            <a:lvl9pPr marL="3653466"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27E05573-470B-BD4E-9C66-6261B5E1B052}" type="slidenum">
              <a:rPr lang="en-US"/>
              <a:pPr>
                <a:defRPr/>
              </a:pPr>
              <a:t>‹#›</a:t>
            </a:fld>
            <a:endParaRPr lang="en-US"/>
          </a:p>
        </p:txBody>
      </p:sp>
    </p:spTree>
    <p:extLst>
      <p:ext uri="{BB962C8B-B14F-4D97-AF65-F5344CB8AC3E}">
        <p14:creationId xmlns:p14="http://schemas.microsoft.com/office/powerpoint/2010/main" val="2884469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8D5554B-0BD2-7846-8332-8CAC344705CB}" type="slidenum">
              <a:rPr lang="en-US"/>
              <a:pPr>
                <a:defRPr/>
              </a:pPr>
              <a:t>‹#›</a:t>
            </a:fld>
            <a:endParaRPr lang="en-US"/>
          </a:p>
        </p:txBody>
      </p:sp>
    </p:spTree>
    <p:extLst>
      <p:ext uri="{BB962C8B-B14F-4D97-AF65-F5344CB8AC3E}">
        <p14:creationId xmlns:p14="http://schemas.microsoft.com/office/powerpoint/2010/main" val="3256956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52005F6-FF7C-EA4D-AA87-2A457AC3D9BC}" type="slidenum">
              <a:rPr lang="en-US"/>
              <a:pPr>
                <a:defRPr/>
              </a:pPr>
              <a:t>‹#›</a:t>
            </a:fld>
            <a:endParaRPr lang="en-US"/>
          </a:p>
        </p:txBody>
      </p:sp>
    </p:spTree>
    <p:extLst>
      <p:ext uri="{BB962C8B-B14F-4D97-AF65-F5344CB8AC3E}">
        <p14:creationId xmlns:p14="http://schemas.microsoft.com/office/powerpoint/2010/main" val="16996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952" indent="0" algn="ctr">
              <a:buNone/>
              <a:defRPr/>
            </a:lvl2pPr>
            <a:lvl3pPr marL="913905" indent="0" algn="ctr">
              <a:buNone/>
              <a:defRPr/>
            </a:lvl3pPr>
            <a:lvl4pPr marL="1370852" indent="0" algn="ctr">
              <a:buNone/>
              <a:defRPr/>
            </a:lvl4pPr>
            <a:lvl5pPr marL="1827807" indent="0" algn="ctr">
              <a:buNone/>
              <a:defRPr/>
            </a:lvl5pPr>
            <a:lvl6pPr marL="2284752" indent="0" algn="ctr">
              <a:buNone/>
              <a:defRPr/>
            </a:lvl6pPr>
            <a:lvl7pPr marL="2741704" indent="0" algn="ctr">
              <a:buNone/>
              <a:defRPr/>
            </a:lvl7pPr>
            <a:lvl8pPr marL="3198654" indent="0" algn="ctr">
              <a:buNone/>
              <a:defRPr/>
            </a:lvl8pPr>
            <a:lvl9pPr marL="3655603" indent="0" algn="ctr">
              <a:buNone/>
              <a:defRPr/>
            </a:lvl9pPr>
          </a:lstStyle>
          <a:p>
            <a:r>
              <a:rPr lang="en-US"/>
              <a:t>Click to edit Master subtitle style</a:t>
            </a:r>
          </a:p>
        </p:txBody>
      </p:sp>
    </p:spTree>
    <p:extLst>
      <p:ext uri="{BB962C8B-B14F-4D97-AF65-F5344CB8AC3E}">
        <p14:creationId xmlns:p14="http://schemas.microsoft.com/office/powerpoint/2010/main" val="106974821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47372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952" indent="0">
              <a:buNone/>
              <a:defRPr sz="1800"/>
            </a:lvl2pPr>
            <a:lvl3pPr marL="913905" indent="0">
              <a:buNone/>
              <a:defRPr sz="1600"/>
            </a:lvl3pPr>
            <a:lvl4pPr marL="1370852" indent="0">
              <a:buNone/>
              <a:defRPr sz="1400"/>
            </a:lvl4pPr>
            <a:lvl5pPr marL="1827807" indent="0">
              <a:buNone/>
              <a:defRPr sz="1400"/>
            </a:lvl5pPr>
            <a:lvl6pPr marL="2284752" indent="0">
              <a:buNone/>
              <a:defRPr sz="1400"/>
            </a:lvl6pPr>
            <a:lvl7pPr marL="2741704" indent="0">
              <a:buNone/>
              <a:defRPr sz="1400"/>
            </a:lvl7pPr>
            <a:lvl8pPr marL="3198654" indent="0">
              <a:buNone/>
              <a:defRPr sz="1400"/>
            </a:lvl8pPr>
            <a:lvl9pPr marL="3655603" indent="0">
              <a:buNone/>
              <a:defRPr sz="1400"/>
            </a:lvl9pPr>
          </a:lstStyle>
          <a:p>
            <a:pPr lvl="0"/>
            <a:r>
              <a:rPr lang="en-US"/>
              <a:t>Click to edit Master text styles</a:t>
            </a:r>
          </a:p>
        </p:txBody>
      </p:sp>
    </p:spTree>
    <p:extLst>
      <p:ext uri="{BB962C8B-B14F-4D97-AF65-F5344CB8AC3E}">
        <p14:creationId xmlns:p14="http://schemas.microsoft.com/office/powerpoint/2010/main" val="13864299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90463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2" indent="0">
              <a:buNone/>
              <a:defRPr sz="2000" b="1"/>
            </a:lvl2pPr>
            <a:lvl3pPr marL="913905" indent="0">
              <a:buNone/>
              <a:defRPr sz="1800" b="1"/>
            </a:lvl3pPr>
            <a:lvl4pPr marL="1370852" indent="0">
              <a:buNone/>
              <a:defRPr sz="1600" b="1"/>
            </a:lvl4pPr>
            <a:lvl5pPr marL="1827807" indent="0">
              <a:buNone/>
              <a:defRPr sz="1600" b="1"/>
            </a:lvl5pPr>
            <a:lvl6pPr marL="2284752" indent="0">
              <a:buNone/>
              <a:defRPr sz="1600" b="1"/>
            </a:lvl6pPr>
            <a:lvl7pPr marL="2741704" indent="0">
              <a:buNone/>
              <a:defRPr sz="1600" b="1"/>
            </a:lvl7pPr>
            <a:lvl8pPr marL="3198654" indent="0">
              <a:buNone/>
              <a:defRPr sz="1600" b="1"/>
            </a:lvl8pPr>
            <a:lvl9pPr marL="36556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6" y="1535113"/>
            <a:ext cx="4041775" cy="639762"/>
          </a:xfrm>
        </p:spPr>
        <p:txBody>
          <a:bodyPr anchor="b"/>
          <a:lstStyle>
            <a:lvl1pPr marL="0" indent="0">
              <a:buNone/>
              <a:defRPr sz="2400" b="1"/>
            </a:lvl1pPr>
            <a:lvl2pPr marL="456952" indent="0">
              <a:buNone/>
              <a:defRPr sz="2000" b="1"/>
            </a:lvl2pPr>
            <a:lvl3pPr marL="913905" indent="0">
              <a:buNone/>
              <a:defRPr sz="1800" b="1"/>
            </a:lvl3pPr>
            <a:lvl4pPr marL="1370852" indent="0">
              <a:buNone/>
              <a:defRPr sz="1600" b="1"/>
            </a:lvl4pPr>
            <a:lvl5pPr marL="1827807" indent="0">
              <a:buNone/>
              <a:defRPr sz="1600" b="1"/>
            </a:lvl5pPr>
            <a:lvl6pPr marL="2284752" indent="0">
              <a:buNone/>
              <a:defRPr sz="1600" b="1"/>
            </a:lvl6pPr>
            <a:lvl7pPr marL="2741704" indent="0">
              <a:buNone/>
              <a:defRPr sz="1600" b="1"/>
            </a:lvl7pPr>
            <a:lvl8pPr marL="3198654" indent="0">
              <a:buNone/>
              <a:defRPr sz="1600" b="1"/>
            </a:lvl8pPr>
            <a:lvl9pPr marL="36556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84529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8654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7411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C08D2B-D366-864C-9AE0-903A14011E55}" type="slidenum">
              <a:rPr lang="en-US"/>
              <a:pPr/>
              <a:t>‹#›</a:t>
            </a:fld>
            <a:endParaRPr lang="en-US"/>
          </a:p>
        </p:txBody>
      </p:sp>
    </p:spTree>
    <p:extLst>
      <p:ext uri="{BB962C8B-B14F-4D97-AF65-F5344CB8AC3E}">
        <p14:creationId xmlns:p14="http://schemas.microsoft.com/office/powerpoint/2010/main" val="162870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1"/>
            <a:ext cx="3008313" cy="4691063"/>
          </a:xfrm>
        </p:spPr>
        <p:txBody>
          <a:bodyPr/>
          <a:lstStyle>
            <a:lvl1pPr marL="0" indent="0">
              <a:buNone/>
              <a:defRPr sz="1400"/>
            </a:lvl1pPr>
            <a:lvl2pPr marL="456952" indent="0">
              <a:buNone/>
              <a:defRPr sz="1200"/>
            </a:lvl2pPr>
            <a:lvl3pPr marL="913905" indent="0">
              <a:buNone/>
              <a:defRPr sz="1000"/>
            </a:lvl3pPr>
            <a:lvl4pPr marL="1370852" indent="0">
              <a:buNone/>
              <a:defRPr sz="900"/>
            </a:lvl4pPr>
            <a:lvl5pPr marL="1827807" indent="0">
              <a:buNone/>
              <a:defRPr sz="900"/>
            </a:lvl5pPr>
            <a:lvl6pPr marL="2284752" indent="0">
              <a:buNone/>
              <a:defRPr sz="900"/>
            </a:lvl6pPr>
            <a:lvl7pPr marL="2741704" indent="0">
              <a:buNone/>
              <a:defRPr sz="900"/>
            </a:lvl7pPr>
            <a:lvl8pPr marL="3198654" indent="0">
              <a:buNone/>
              <a:defRPr sz="900"/>
            </a:lvl8pPr>
            <a:lvl9pPr marL="3655603" indent="0">
              <a:buNone/>
              <a:defRPr sz="900"/>
            </a:lvl9pPr>
          </a:lstStyle>
          <a:p>
            <a:pPr lvl="0"/>
            <a:r>
              <a:rPr lang="en-US"/>
              <a:t>Click to edit Master text styles</a:t>
            </a:r>
          </a:p>
        </p:txBody>
      </p:sp>
    </p:spTree>
    <p:extLst>
      <p:ext uri="{BB962C8B-B14F-4D97-AF65-F5344CB8AC3E}">
        <p14:creationId xmlns:p14="http://schemas.microsoft.com/office/powerpoint/2010/main" val="339436257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2" indent="0">
              <a:buNone/>
              <a:defRPr sz="2800"/>
            </a:lvl2pPr>
            <a:lvl3pPr marL="913905" indent="0">
              <a:buNone/>
              <a:defRPr sz="2400"/>
            </a:lvl3pPr>
            <a:lvl4pPr marL="1370852" indent="0">
              <a:buNone/>
              <a:defRPr sz="2000"/>
            </a:lvl4pPr>
            <a:lvl5pPr marL="1827807" indent="0">
              <a:buNone/>
              <a:defRPr sz="2000"/>
            </a:lvl5pPr>
            <a:lvl6pPr marL="2284752" indent="0">
              <a:buNone/>
              <a:defRPr sz="2000"/>
            </a:lvl6pPr>
            <a:lvl7pPr marL="2741704" indent="0">
              <a:buNone/>
              <a:defRPr sz="2000"/>
            </a:lvl7pPr>
            <a:lvl8pPr marL="3198654" indent="0">
              <a:buNone/>
              <a:defRPr sz="2000"/>
            </a:lvl8pPr>
            <a:lvl9pPr marL="365560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2" indent="0">
              <a:buNone/>
              <a:defRPr sz="1200"/>
            </a:lvl2pPr>
            <a:lvl3pPr marL="913905" indent="0">
              <a:buNone/>
              <a:defRPr sz="1000"/>
            </a:lvl3pPr>
            <a:lvl4pPr marL="1370852" indent="0">
              <a:buNone/>
              <a:defRPr sz="900"/>
            </a:lvl4pPr>
            <a:lvl5pPr marL="1827807" indent="0">
              <a:buNone/>
              <a:defRPr sz="900"/>
            </a:lvl5pPr>
            <a:lvl6pPr marL="2284752" indent="0">
              <a:buNone/>
              <a:defRPr sz="900"/>
            </a:lvl6pPr>
            <a:lvl7pPr marL="2741704" indent="0">
              <a:buNone/>
              <a:defRPr sz="900"/>
            </a:lvl7pPr>
            <a:lvl8pPr marL="3198654" indent="0">
              <a:buNone/>
              <a:defRPr sz="900"/>
            </a:lvl8pPr>
            <a:lvl9pPr marL="3655603" indent="0">
              <a:buNone/>
              <a:defRPr sz="900"/>
            </a:lvl9pPr>
          </a:lstStyle>
          <a:p>
            <a:pPr lvl="0"/>
            <a:r>
              <a:rPr lang="en-US"/>
              <a:t>Click to edit Master text styles</a:t>
            </a:r>
          </a:p>
        </p:txBody>
      </p:sp>
    </p:spTree>
    <p:extLst>
      <p:ext uri="{BB962C8B-B14F-4D97-AF65-F5344CB8AC3E}">
        <p14:creationId xmlns:p14="http://schemas.microsoft.com/office/powerpoint/2010/main" val="267860468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291159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52276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2547737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3346803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65863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05106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5339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6406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6C5EBD-84C8-C743-B356-1E0519FCA617}" type="slidenum">
              <a:rPr lang="en-US"/>
              <a:pPr/>
              <a:t>‹#›</a:t>
            </a:fld>
            <a:endParaRPr lang="en-US"/>
          </a:p>
        </p:txBody>
      </p:sp>
    </p:spTree>
    <p:extLst>
      <p:ext uri="{BB962C8B-B14F-4D97-AF65-F5344CB8AC3E}">
        <p14:creationId xmlns:p14="http://schemas.microsoft.com/office/powerpoint/2010/main" val="1318465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6194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6855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91756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20259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62084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0483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28245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236556423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229762836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0892139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3E5D4A6-BB74-0E46-86C8-BE5D0A6BF7C2}" type="slidenum">
              <a:rPr lang="en-US"/>
              <a:pPr/>
              <a:t>‹#›</a:t>
            </a:fld>
            <a:endParaRPr lang="en-US"/>
          </a:p>
        </p:txBody>
      </p:sp>
    </p:spTree>
    <p:extLst>
      <p:ext uri="{BB962C8B-B14F-4D97-AF65-F5344CB8AC3E}">
        <p14:creationId xmlns:p14="http://schemas.microsoft.com/office/powerpoint/2010/main" val="430587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95858760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42917671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145894910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89187380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371032968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138608860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274448686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56905085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9114103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grpSp>
      <p:sp>
        <p:nvSpPr>
          <p:cNvPr id="68" name="Freeform 70"/>
          <p:cNvSpPr>
            <a:spLocks/>
          </p:cNvSpPr>
          <p:nvPr/>
        </p:nvSpPr>
        <p:spPr bwMode="auto">
          <a:xfrm rot="16200000">
            <a:off x="3871125"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lIns="91408" tIns="45704" rIns="91408" bIns="45704"/>
          <a:lstStyle/>
          <a:p>
            <a:endParaRPr lang="en-US">
              <a:solidFill>
                <a:srgbClr val="FFFFFF"/>
              </a:solidFill>
            </a:endParaRPr>
          </a:p>
        </p:txBody>
      </p:sp>
      <p:sp>
        <p:nvSpPr>
          <p:cNvPr id="135236"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35237" name="Rectangle 69"/>
          <p:cNvSpPr>
            <a:spLocks noGrp="1" noChangeArrowheads="1"/>
          </p:cNvSpPr>
          <p:nvPr>
            <p:ph type="subTitle" idx="1"/>
          </p:nvPr>
        </p:nvSpPr>
        <p:spPr>
          <a:xfrm>
            <a:off x="1371600" y="3886201"/>
            <a:ext cx="6400800" cy="1752600"/>
          </a:xfrm>
        </p:spPr>
        <p:txBody>
          <a:bodyPr/>
          <a:lstStyle>
            <a:lvl1pPr marL="0" indent="101565" algn="ctr">
              <a:buFont typeface="Wingdings" pitchFamily="-110"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eaLnBrk="0" hangingPunct="0">
              <a:defRPr>
                <a:solidFill>
                  <a:srgbClr val="FFFFFF"/>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lgn="l" eaLnBrk="0" hangingPunct="0">
              <a:defRPr>
                <a:solidFill>
                  <a:srgbClr val="FFFFFF"/>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eaLnBrk="0" hangingPunct="0">
              <a:defRPr/>
            </a:lvl1pPr>
          </a:lstStyle>
          <a:p>
            <a:pPr>
              <a:defRPr/>
            </a:pPr>
            <a:fld id="{AECAABC8-BF9B-9445-B9C3-14EF51B5C27D}" type="slidenum">
              <a:rPr lang="en-US" altLang="ja-JP"/>
              <a:pPr>
                <a:defRPr/>
              </a:pPr>
              <a:t>‹#›</a:t>
            </a:fld>
            <a:endParaRPr lang="en-US" altLang="ja-JP"/>
          </a:p>
        </p:txBody>
      </p:sp>
    </p:spTree>
    <p:extLst>
      <p:ext uri="{BB962C8B-B14F-4D97-AF65-F5344CB8AC3E}">
        <p14:creationId xmlns:p14="http://schemas.microsoft.com/office/powerpoint/2010/main" val="178045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9B8AED-2A2B-754B-84BF-CD5496BD3493}" type="slidenum">
              <a:rPr lang="en-US"/>
              <a:pPr/>
              <a:t>‹#›</a:t>
            </a:fld>
            <a:endParaRPr lang="en-US"/>
          </a:p>
        </p:txBody>
      </p:sp>
    </p:spTree>
    <p:extLst>
      <p:ext uri="{BB962C8B-B14F-4D97-AF65-F5344CB8AC3E}">
        <p14:creationId xmlns:p14="http://schemas.microsoft.com/office/powerpoint/2010/main" val="16447903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603"/>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1"/>
            <a:ext cx="6400800" cy="1752600"/>
          </a:xfrm>
        </p:spPr>
        <p:txBody>
          <a:bodyPr lIns="91628" tIns="45812" rIns="91628" bIns="45812"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7335E267-0744-5545-A261-A53AAA964F69}" type="slidenum">
              <a:rPr lang="en-US"/>
              <a:pPr>
                <a:defRPr/>
              </a:pPr>
              <a:t>‹#›</a:t>
            </a:fld>
            <a:endParaRPr lang="en-US"/>
          </a:p>
        </p:txBody>
      </p:sp>
    </p:spTree>
    <p:extLst>
      <p:ext uri="{BB962C8B-B14F-4D97-AF65-F5344CB8AC3E}">
        <p14:creationId xmlns:p14="http://schemas.microsoft.com/office/powerpoint/2010/main" val="587734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5C75D92-1C10-CF4B-A27C-5224A0494295}" type="slidenum">
              <a:rPr lang="en-US"/>
              <a:pPr>
                <a:defRPr/>
              </a:pPr>
              <a:t>‹#›</a:t>
            </a:fld>
            <a:endParaRPr lang="en-US"/>
          </a:p>
        </p:txBody>
      </p:sp>
    </p:spTree>
    <p:extLst>
      <p:ext uri="{BB962C8B-B14F-4D97-AF65-F5344CB8AC3E}">
        <p14:creationId xmlns:p14="http://schemas.microsoft.com/office/powerpoint/2010/main" val="410584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4998" indent="0">
              <a:buNone/>
              <a:defRPr sz="1800"/>
            </a:lvl2pPr>
            <a:lvl3pPr marL="909996" indent="0">
              <a:buNone/>
              <a:defRPr sz="1600"/>
            </a:lvl3pPr>
            <a:lvl4pPr marL="1364972" indent="0">
              <a:buNone/>
              <a:defRPr sz="1400"/>
            </a:lvl4pPr>
            <a:lvl5pPr marL="1819980" indent="0">
              <a:buNone/>
              <a:defRPr sz="1400"/>
            </a:lvl5pPr>
            <a:lvl6pPr marL="2274953" indent="0">
              <a:buNone/>
              <a:defRPr sz="1400"/>
            </a:lvl6pPr>
            <a:lvl7pPr marL="2729942" indent="0">
              <a:buNone/>
              <a:defRPr sz="1400"/>
            </a:lvl7pPr>
            <a:lvl8pPr marL="3184932" indent="0">
              <a:buNone/>
              <a:defRPr sz="1400"/>
            </a:lvl8pPr>
            <a:lvl9pPr marL="3639924"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D58A8FC-4D69-0F4F-80B7-30AA88BBA0E4}" type="slidenum">
              <a:rPr lang="en-US"/>
              <a:pPr>
                <a:defRPr/>
              </a:pPr>
              <a:t>‹#›</a:t>
            </a:fld>
            <a:endParaRPr lang="en-US"/>
          </a:p>
        </p:txBody>
      </p:sp>
    </p:spTree>
    <p:extLst>
      <p:ext uri="{BB962C8B-B14F-4D97-AF65-F5344CB8AC3E}">
        <p14:creationId xmlns:p14="http://schemas.microsoft.com/office/powerpoint/2010/main" val="25789015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BCD9396-5D04-BA4A-B915-C6F4FD812AE9}" type="slidenum">
              <a:rPr lang="en-US"/>
              <a:pPr>
                <a:defRPr/>
              </a:pPr>
              <a:t>‹#›</a:t>
            </a:fld>
            <a:endParaRPr lang="en-US"/>
          </a:p>
        </p:txBody>
      </p:sp>
    </p:spTree>
    <p:extLst>
      <p:ext uri="{BB962C8B-B14F-4D97-AF65-F5344CB8AC3E}">
        <p14:creationId xmlns:p14="http://schemas.microsoft.com/office/powerpoint/2010/main" val="164377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4998" indent="0">
              <a:buNone/>
              <a:defRPr sz="2000" b="1"/>
            </a:lvl2pPr>
            <a:lvl3pPr marL="909996" indent="0">
              <a:buNone/>
              <a:defRPr sz="1800" b="1"/>
            </a:lvl3pPr>
            <a:lvl4pPr marL="1364972" indent="0">
              <a:buNone/>
              <a:defRPr sz="1600" b="1"/>
            </a:lvl4pPr>
            <a:lvl5pPr marL="1819980" indent="0">
              <a:buNone/>
              <a:defRPr sz="1600" b="1"/>
            </a:lvl5pPr>
            <a:lvl6pPr marL="2274953" indent="0">
              <a:buNone/>
              <a:defRPr sz="1600" b="1"/>
            </a:lvl6pPr>
            <a:lvl7pPr marL="2729942" indent="0">
              <a:buNone/>
              <a:defRPr sz="1600" b="1"/>
            </a:lvl7pPr>
            <a:lvl8pPr marL="3184932" indent="0">
              <a:buNone/>
              <a:defRPr sz="1600" b="1"/>
            </a:lvl8pPr>
            <a:lvl9pPr marL="363992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6" y="1535113"/>
            <a:ext cx="4041775" cy="639762"/>
          </a:xfrm>
        </p:spPr>
        <p:txBody>
          <a:bodyPr anchor="b"/>
          <a:lstStyle>
            <a:lvl1pPr marL="0" indent="0">
              <a:buNone/>
              <a:defRPr sz="2400" b="1"/>
            </a:lvl1pPr>
            <a:lvl2pPr marL="454998" indent="0">
              <a:buNone/>
              <a:defRPr sz="2000" b="1"/>
            </a:lvl2pPr>
            <a:lvl3pPr marL="909996" indent="0">
              <a:buNone/>
              <a:defRPr sz="1800" b="1"/>
            </a:lvl3pPr>
            <a:lvl4pPr marL="1364972" indent="0">
              <a:buNone/>
              <a:defRPr sz="1600" b="1"/>
            </a:lvl4pPr>
            <a:lvl5pPr marL="1819980" indent="0">
              <a:buNone/>
              <a:defRPr sz="1600" b="1"/>
            </a:lvl5pPr>
            <a:lvl6pPr marL="2274953" indent="0">
              <a:buNone/>
              <a:defRPr sz="1600" b="1"/>
            </a:lvl6pPr>
            <a:lvl7pPr marL="2729942" indent="0">
              <a:buNone/>
              <a:defRPr sz="1600" b="1"/>
            </a:lvl7pPr>
            <a:lvl8pPr marL="3184932" indent="0">
              <a:buNone/>
              <a:defRPr sz="1600" b="1"/>
            </a:lvl8pPr>
            <a:lvl9pPr marL="36399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89AA3612-B84F-F940-88B0-1A42C92F0309}" type="slidenum">
              <a:rPr lang="en-US"/>
              <a:pPr>
                <a:defRPr/>
              </a:pPr>
              <a:t>‹#›</a:t>
            </a:fld>
            <a:endParaRPr lang="en-US"/>
          </a:p>
        </p:txBody>
      </p:sp>
    </p:spTree>
    <p:extLst>
      <p:ext uri="{BB962C8B-B14F-4D97-AF65-F5344CB8AC3E}">
        <p14:creationId xmlns:p14="http://schemas.microsoft.com/office/powerpoint/2010/main" val="7740915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3306BA26-5FAF-FE44-860E-AA49FDBF00DB}" type="slidenum">
              <a:rPr lang="en-US"/>
              <a:pPr>
                <a:defRPr/>
              </a:pPr>
              <a:t>‹#›</a:t>
            </a:fld>
            <a:endParaRPr lang="en-US"/>
          </a:p>
        </p:txBody>
      </p:sp>
    </p:spTree>
    <p:extLst>
      <p:ext uri="{BB962C8B-B14F-4D97-AF65-F5344CB8AC3E}">
        <p14:creationId xmlns:p14="http://schemas.microsoft.com/office/powerpoint/2010/main" val="1200429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2119F1F-A5F2-0844-8502-0234C5EA4946}" type="slidenum">
              <a:rPr lang="en-US"/>
              <a:pPr>
                <a:defRPr/>
              </a:pPr>
              <a:t>‹#›</a:t>
            </a:fld>
            <a:endParaRPr lang="en-US"/>
          </a:p>
        </p:txBody>
      </p:sp>
    </p:spTree>
    <p:extLst>
      <p:ext uri="{BB962C8B-B14F-4D97-AF65-F5344CB8AC3E}">
        <p14:creationId xmlns:p14="http://schemas.microsoft.com/office/powerpoint/2010/main" val="860494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4" y="1435101"/>
            <a:ext cx="3008313" cy="4691063"/>
          </a:xfrm>
        </p:spPr>
        <p:txBody>
          <a:bodyPr/>
          <a:lstStyle>
            <a:lvl1pPr marL="0" indent="0">
              <a:buNone/>
              <a:defRPr sz="1400"/>
            </a:lvl1pPr>
            <a:lvl2pPr marL="454998" indent="0">
              <a:buNone/>
              <a:defRPr sz="1200"/>
            </a:lvl2pPr>
            <a:lvl3pPr marL="909996" indent="0">
              <a:buNone/>
              <a:defRPr sz="1000"/>
            </a:lvl3pPr>
            <a:lvl4pPr marL="1364972" indent="0">
              <a:buNone/>
              <a:defRPr sz="900"/>
            </a:lvl4pPr>
            <a:lvl5pPr marL="1819980" indent="0">
              <a:buNone/>
              <a:defRPr sz="900"/>
            </a:lvl5pPr>
            <a:lvl6pPr marL="2274953" indent="0">
              <a:buNone/>
              <a:defRPr sz="900"/>
            </a:lvl6pPr>
            <a:lvl7pPr marL="2729942" indent="0">
              <a:buNone/>
              <a:defRPr sz="900"/>
            </a:lvl7pPr>
            <a:lvl8pPr marL="3184932" indent="0">
              <a:buNone/>
              <a:defRPr sz="900"/>
            </a:lvl8pPr>
            <a:lvl9pPr marL="3639924"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64E02AC-C9FE-2244-A82B-1434294C81A6}" type="slidenum">
              <a:rPr lang="en-US"/>
              <a:pPr>
                <a:defRPr/>
              </a:pPr>
              <a:t>‹#›</a:t>
            </a:fld>
            <a:endParaRPr lang="en-US"/>
          </a:p>
        </p:txBody>
      </p:sp>
    </p:spTree>
    <p:extLst>
      <p:ext uri="{BB962C8B-B14F-4D97-AF65-F5344CB8AC3E}">
        <p14:creationId xmlns:p14="http://schemas.microsoft.com/office/powerpoint/2010/main" val="17326930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998" indent="0">
              <a:buNone/>
              <a:defRPr sz="2800"/>
            </a:lvl2pPr>
            <a:lvl3pPr marL="909996" indent="0">
              <a:buNone/>
              <a:defRPr sz="2400"/>
            </a:lvl3pPr>
            <a:lvl4pPr marL="1364972" indent="0">
              <a:buNone/>
              <a:defRPr sz="2000"/>
            </a:lvl4pPr>
            <a:lvl5pPr marL="1819980" indent="0">
              <a:buNone/>
              <a:defRPr sz="2000"/>
            </a:lvl5pPr>
            <a:lvl6pPr marL="2274953" indent="0">
              <a:buNone/>
              <a:defRPr sz="2000"/>
            </a:lvl6pPr>
            <a:lvl7pPr marL="2729942" indent="0">
              <a:buNone/>
              <a:defRPr sz="2000"/>
            </a:lvl7pPr>
            <a:lvl8pPr marL="3184932" indent="0">
              <a:buNone/>
              <a:defRPr sz="2000"/>
            </a:lvl8pPr>
            <a:lvl9pPr marL="363992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998" indent="0">
              <a:buNone/>
              <a:defRPr sz="1200"/>
            </a:lvl2pPr>
            <a:lvl3pPr marL="909996" indent="0">
              <a:buNone/>
              <a:defRPr sz="1000"/>
            </a:lvl3pPr>
            <a:lvl4pPr marL="1364972" indent="0">
              <a:buNone/>
              <a:defRPr sz="900"/>
            </a:lvl4pPr>
            <a:lvl5pPr marL="1819980" indent="0">
              <a:buNone/>
              <a:defRPr sz="900"/>
            </a:lvl5pPr>
            <a:lvl6pPr marL="2274953" indent="0">
              <a:buNone/>
              <a:defRPr sz="900"/>
            </a:lvl6pPr>
            <a:lvl7pPr marL="2729942" indent="0">
              <a:buNone/>
              <a:defRPr sz="900"/>
            </a:lvl7pPr>
            <a:lvl8pPr marL="3184932" indent="0">
              <a:buNone/>
              <a:defRPr sz="900"/>
            </a:lvl8pPr>
            <a:lvl9pPr marL="3639924"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FB39229-0EBD-BA49-A0B1-F4778E24FF64}" type="slidenum">
              <a:rPr lang="en-US"/>
              <a:pPr>
                <a:defRPr/>
              </a:pPr>
              <a:t>‹#›</a:t>
            </a:fld>
            <a:endParaRPr lang="en-US"/>
          </a:p>
        </p:txBody>
      </p:sp>
    </p:spTree>
    <p:extLst>
      <p:ext uri="{BB962C8B-B14F-4D97-AF65-F5344CB8AC3E}">
        <p14:creationId xmlns:p14="http://schemas.microsoft.com/office/powerpoint/2010/main" val="267987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0F872BE-84B3-F644-A099-40F652A9EC55}" type="slidenum">
              <a:rPr lang="en-US"/>
              <a:pPr>
                <a:defRPr/>
              </a:pPr>
              <a:t>‹#›</a:t>
            </a:fld>
            <a:endParaRPr lang="en-US"/>
          </a:p>
        </p:txBody>
      </p:sp>
    </p:spTree>
    <p:extLst>
      <p:ext uri="{BB962C8B-B14F-4D97-AF65-F5344CB8AC3E}">
        <p14:creationId xmlns:p14="http://schemas.microsoft.com/office/powerpoint/2010/main" val="34469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AD722B7-F7C7-474C-B972-3BC10466B970}" type="slidenum">
              <a:rPr lang="en-US"/>
              <a:pPr/>
              <a:t>‹#›</a:t>
            </a:fld>
            <a:endParaRPr lang="en-US"/>
          </a:p>
        </p:txBody>
      </p:sp>
    </p:spTree>
    <p:extLst>
      <p:ext uri="{BB962C8B-B14F-4D97-AF65-F5344CB8AC3E}">
        <p14:creationId xmlns:p14="http://schemas.microsoft.com/office/powerpoint/2010/main" val="6101217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9F90741-A848-2341-83A8-045A96CCA97E}" type="slidenum">
              <a:rPr lang="en-US"/>
              <a:pPr>
                <a:defRPr/>
              </a:pPr>
              <a:t>‹#›</a:t>
            </a:fld>
            <a:endParaRPr lang="en-US"/>
          </a:p>
        </p:txBody>
      </p:sp>
    </p:spTree>
    <p:extLst>
      <p:ext uri="{BB962C8B-B14F-4D97-AF65-F5344CB8AC3E}">
        <p14:creationId xmlns:p14="http://schemas.microsoft.com/office/powerpoint/2010/main" val="8557009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31ED6456-469E-EE41-9064-F19ECE8C3FD1}" type="slidenum">
              <a:rPr lang="en-US"/>
              <a:pPr>
                <a:defRPr/>
              </a:pPr>
              <a:t>‹#›</a:t>
            </a:fld>
            <a:endParaRPr lang="en-US"/>
          </a:p>
        </p:txBody>
      </p:sp>
    </p:spTree>
    <p:extLst>
      <p:ext uri="{BB962C8B-B14F-4D97-AF65-F5344CB8AC3E}">
        <p14:creationId xmlns:p14="http://schemas.microsoft.com/office/powerpoint/2010/main" val="1280773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B469A2D0-71DA-874D-BCE8-4E61E02D138D}" type="slidenum">
              <a:rPr lang="en-US"/>
              <a:pPr>
                <a:defRPr/>
              </a:pPr>
              <a:t>‹#›</a:t>
            </a:fld>
            <a:endParaRPr lang="en-US"/>
          </a:p>
        </p:txBody>
      </p:sp>
    </p:spTree>
    <p:extLst>
      <p:ext uri="{BB962C8B-B14F-4D97-AF65-F5344CB8AC3E}">
        <p14:creationId xmlns:p14="http://schemas.microsoft.com/office/powerpoint/2010/main" val="13415409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1206CB-C90D-6D46-A2F2-224707897A6D}" type="slidenum">
              <a:rPr lang="en-US"/>
              <a:pPr>
                <a:defRPr/>
              </a:pPr>
              <a:t>‹#›</a:t>
            </a:fld>
            <a:endParaRPr lang="en-US"/>
          </a:p>
        </p:txBody>
      </p:sp>
    </p:spTree>
    <p:extLst>
      <p:ext uri="{BB962C8B-B14F-4D97-AF65-F5344CB8AC3E}">
        <p14:creationId xmlns:p14="http://schemas.microsoft.com/office/powerpoint/2010/main" val="1769077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64842E-F37A-1645-AEDF-1B3C8C181442}" type="slidenum">
              <a:rPr lang="en-US"/>
              <a:pPr>
                <a:defRPr/>
              </a:pPr>
              <a:t>‹#›</a:t>
            </a:fld>
            <a:endParaRPr lang="en-US"/>
          </a:p>
        </p:txBody>
      </p:sp>
    </p:spTree>
    <p:extLst>
      <p:ext uri="{BB962C8B-B14F-4D97-AF65-F5344CB8AC3E}">
        <p14:creationId xmlns:p14="http://schemas.microsoft.com/office/powerpoint/2010/main" val="1679878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F85287-883E-174C-AB5C-9DC3382A3FBA}" type="slidenum">
              <a:rPr lang="en-US"/>
              <a:pPr>
                <a:defRPr/>
              </a:pPr>
              <a:t>‹#›</a:t>
            </a:fld>
            <a:endParaRPr lang="en-US"/>
          </a:p>
        </p:txBody>
      </p:sp>
    </p:spTree>
    <p:extLst>
      <p:ext uri="{BB962C8B-B14F-4D97-AF65-F5344CB8AC3E}">
        <p14:creationId xmlns:p14="http://schemas.microsoft.com/office/powerpoint/2010/main" val="28812250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A5100E9-CB1B-D34A-BAF8-5D04776BF6F2}" type="slidenum">
              <a:rPr lang="en-US"/>
              <a:pPr>
                <a:defRPr/>
              </a:pPr>
              <a:t>‹#›</a:t>
            </a:fld>
            <a:endParaRPr lang="en-US"/>
          </a:p>
        </p:txBody>
      </p:sp>
    </p:spTree>
    <p:extLst>
      <p:ext uri="{BB962C8B-B14F-4D97-AF65-F5344CB8AC3E}">
        <p14:creationId xmlns:p14="http://schemas.microsoft.com/office/powerpoint/2010/main" val="4989895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94D0189-C846-594D-811D-0C60D4C6F40F}" type="slidenum">
              <a:rPr lang="en-US"/>
              <a:pPr>
                <a:defRPr/>
              </a:pPr>
              <a:t>‹#›</a:t>
            </a:fld>
            <a:endParaRPr lang="en-US"/>
          </a:p>
        </p:txBody>
      </p:sp>
    </p:spTree>
    <p:extLst>
      <p:ext uri="{BB962C8B-B14F-4D97-AF65-F5344CB8AC3E}">
        <p14:creationId xmlns:p14="http://schemas.microsoft.com/office/powerpoint/2010/main" val="2646343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48F200C-B48D-8244-91B1-B316EAB51C4E}" type="slidenum">
              <a:rPr lang="en-US"/>
              <a:pPr>
                <a:defRPr/>
              </a:pPr>
              <a:t>‹#›</a:t>
            </a:fld>
            <a:endParaRPr lang="en-US"/>
          </a:p>
        </p:txBody>
      </p:sp>
    </p:spTree>
    <p:extLst>
      <p:ext uri="{BB962C8B-B14F-4D97-AF65-F5344CB8AC3E}">
        <p14:creationId xmlns:p14="http://schemas.microsoft.com/office/powerpoint/2010/main" val="645942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625F7F5-1244-3F46-A223-DF000ACA828F}" type="slidenum">
              <a:rPr lang="en-US"/>
              <a:pPr>
                <a:defRPr/>
              </a:pPr>
              <a:t>‹#›</a:t>
            </a:fld>
            <a:endParaRPr lang="en-US"/>
          </a:p>
        </p:txBody>
      </p:sp>
    </p:spTree>
    <p:extLst>
      <p:ext uri="{BB962C8B-B14F-4D97-AF65-F5344CB8AC3E}">
        <p14:creationId xmlns:p14="http://schemas.microsoft.com/office/powerpoint/2010/main" val="279671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AA7230-04AD-F148-9D17-F3C87A0D157D}" type="slidenum">
              <a:rPr lang="en-US"/>
              <a:pPr/>
              <a:t>‹#›</a:t>
            </a:fld>
            <a:endParaRPr lang="en-US"/>
          </a:p>
        </p:txBody>
      </p:sp>
    </p:spTree>
    <p:extLst>
      <p:ext uri="{BB962C8B-B14F-4D97-AF65-F5344CB8AC3E}">
        <p14:creationId xmlns:p14="http://schemas.microsoft.com/office/powerpoint/2010/main" val="37338983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A4FF2C2-9B2E-294C-A384-1C64C6825455}" type="slidenum">
              <a:rPr lang="en-US"/>
              <a:pPr>
                <a:defRPr/>
              </a:pPr>
              <a:t>‹#›</a:t>
            </a:fld>
            <a:endParaRPr lang="en-US"/>
          </a:p>
        </p:txBody>
      </p:sp>
    </p:spTree>
    <p:extLst>
      <p:ext uri="{BB962C8B-B14F-4D97-AF65-F5344CB8AC3E}">
        <p14:creationId xmlns:p14="http://schemas.microsoft.com/office/powerpoint/2010/main" val="1768794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007844F-3DA3-F946-BB0C-4169A6FF90A2}" type="slidenum">
              <a:rPr lang="en-US"/>
              <a:pPr>
                <a:defRPr/>
              </a:pPr>
              <a:t>‹#›</a:t>
            </a:fld>
            <a:endParaRPr lang="en-US"/>
          </a:p>
        </p:txBody>
      </p:sp>
    </p:spTree>
    <p:extLst>
      <p:ext uri="{BB962C8B-B14F-4D97-AF65-F5344CB8AC3E}">
        <p14:creationId xmlns:p14="http://schemas.microsoft.com/office/powerpoint/2010/main" val="38344480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E367F16-B228-0F45-9B2C-BDC8C680D4F5}" type="slidenum">
              <a:rPr lang="en-US"/>
              <a:pPr>
                <a:defRPr/>
              </a:pPr>
              <a:t>‹#›</a:t>
            </a:fld>
            <a:endParaRPr lang="en-US"/>
          </a:p>
        </p:txBody>
      </p:sp>
    </p:spTree>
    <p:extLst>
      <p:ext uri="{BB962C8B-B14F-4D97-AF65-F5344CB8AC3E}">
        <p14:creationId xmlns:p14="http://schemas.microsoft.com/office/powerpoint/2010/main" val="16767119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AF188B-095E-6E44-A37C-F2B50676BEA7}" type="slidenum">
              <a:rPr lang="en-US"/>
              <a:pPr>
                <a:defRPr/>
              </a:pPr>
              <a:t>‹#›</a:t>
            </a:fld>
            <a:endParaRPr lang="en-US"/>
          </a:p>
        </p:txBody>
      </p:sp>
    </p:spTree>
    <p:extLst>
      <p:ext uri="{BB962C8B-B14F-4D97-AF65-F5344CB8AC3E}">
        <p14:creationId xmlns:p14="http://schemas.microsoft.com/office/powerpoint/2010/main" val="1370059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4085" eaLnBrk="0" hangingPunct="0">
              <a:defRPr>
                <a:latin typeface="Times New Roman" charset="0"/>
              </a:defRPr>
            </a:lvl1pPr>
          </a:lstStyle>
          <a:p>
            <a:pPr>
              <a:defRPr/>
            </a:pPr>
            <a:fld id="{5136631C-9623-8848-AD16-7DF80C59B66E}" type="slidenum">
              <a:rPr lang="en-US"/>
              <a:pPr>
                <a:defRPr/>
              </a:pPr>
              <a:t>‹#›</a:t>
            </a:fld>
            <a:endParaRPr lang="en-US"/>
          </a:p>
        </p:txBody>
      </p:sp>
    </p:spTree>
    <p:extLst>
      <p:ext uri="{BB962C8B-B14F-4D97-AF65-F5344CB8AC3E}">
        <p14:creationId xmlns:p14="http://schemas.microsoft.com/office/powerpoint/2010/main" val="21160880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32099051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3758">
              <a:defRPr>
                <a:latin typeface="Times New Roman" charset="0"/>
              </a:defRPr>
            </a:lvl1pPr>
          </a:lstStyle>
          <a:p>
            <a:pPr>
              <a:defRPr/>
            </a:pPr>
            <a:fld id="{3FD5702F-5EFF-894C-A028-CA6694D26368}" type="slidenum">
              <a:rPr lang="en-US"/>
              <a:pPr>
                <a:defRPr/>
              </a:pPr>
              <a:t>‹#›</a:t>
            </a:fld>
            <a:endParaRPr lang="en-US"/>
          </a:p>
        </p:txBody>
      </p:sp>
    </p:spTree>
    <p:extLst>
      <p:ext uri="{BB962C8B-B14F-4D97-AF65-F5344CB8AC3E}">
        <p14:creationId xmlns:p14="http://schemas.microsoft.com/office/powerpoint/2010/main" val="2087312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3758">
              <a:defRPr>
                <a:latin typeface="Times New Roman" charset="0"/>
              </a:defRPr>
            </a:lvl1pPr>
          </a:lstStyle>
          <a:p>
            <a:pPr>
              <a:defRPr/>
            </a:pPr>
            <a:fld id="{43ECD183-EB50-3143-B477-E11F126F2F7D}" type="slidenum">
              <a:rPr lang="en-US"/>
              <a:pPr>
                <a:defRPr/>
              </a:pPr>
              <a:t>‹#›</a:t>
            </a:fld>
            <a:endParaRPr lang="en-US"/>
          </a:p>
        </p:txBody>
      </p:sp>
    </p:spTree>
    <p:extLst>
      <p:ext uri="{BB962C8B-B14F-4D97-AF65-F5344CB8AC3E}">
        <p14:creationId xmlns:p14="http://schemas.microsoft.com/office/powerpoint/2010/main" val="232019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35F981-7F2F-2142-9CBE-F1E6699A926F}" type="slidenum">
              <a:rPr lang="en-US"/>
              <a:pPr/>
              <a:t>‹#›</a:t>
            </a:fld>
            <a:endParaRPr lang="en-US"/>
          </a:p>
        </p:txBody>
      </p:sp>
    </p:spTree>
    <p:extLst>
      <p:ext uri="{BB962C8B-B14F-4D97-AF65-F5344CB8AC3E}">
        <p14:creationId xmlns:p14="http://schemas.microsoft.com/office/powerpoint/2010/main" val="62997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10.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11.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8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8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86.xml"/><Relationship Id="rId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34.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8.xml"/><Relationship Id="rId1"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9.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F7CB6E65-B044-5742-9FB1-4BB55E1870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1591"/>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ea typeface="ＭＳ Ｐゴシック" charset="-128"/>
                <a:cs typeface="ＭＳ Ｐゴシック" charset="-128"/>
              </a:endParaRPr>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628" tIns="45812" rIns="91628" bIns="45812" numCol="1" anchor="ctr" anchorCtr="0" compatLnSpc="1">
            <a:prstTxWarp prst="textNoShape">
              <a:avLst/>
            </a:prstTxWarp>
          </a:bodyPr>
          <a:lstStyle>
            <a:lvl1pPr algn="r">
              <a:defRPr sz="1400"/>
            </a:lvl1pPr>
          </a:lstStyle>
          <a:p>
            <a:pPr>
              <a:defRPr/>
            </a:pPr>
            <a:fld id="{D294187F-00A1-6040-B8D4-6AA4296BE230}" type="slidenum">
              <a:rPr lang="en-US"/>
              <a:pPr>
                <a:defRPr/>
              </a:pPr>
              <a:t>‹#›</a:t>
            </a:fld>
            <a:endParaRPr lang="en-US"/>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993" tIns="45499" rIns="90993" bIns="454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9289637"/>
      </p:ext>
    </p:extLst>
  </p:cSld>
  <p:clrMap bg1="dk2" tx1="lt1" bg2="dk1"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4998"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09996"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64972"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1998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1244" indent="-341244"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39354" indent="-284372"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37471" indent="-227503"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592476" indent="-227503"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47459" indent="-227503"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02447"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57449"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12431"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67430" indent="-227503"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4998" rtl="0" eaLnBrk="1" latinLnBrk="0" hangingPunct="1">
        <a:defRPr sz="1800" kern="1200">
          <a:solidFill>
            <a:schemeClr val="tx1"/>
          </a:solidFill>
          <a:latin typeface="+mn-lt"/>
          <a:ea typeface="+mn-ea"/>
          <a:cs typeface="+mn-cs"/>
        </a:defRPr>
      </a:lvl1pPr>
      <a:lvl2pPr marL="454998" algn="l" defTabSz="454998" rtl="0" eaLnBrk="1" latinLnBrk="0" hangingPunct="1">
        <a:defRPr sz="1800" kern="1200">
          <a:solidFill>
            <a:schemeClr val="tx1"/>
          </a:solidFill>
          <a:latin typeface="+mn-lt"/>
          <a:ea typeface="+mn-ea"/>
          <a:cs typeface="+mn-cs"/>
        </a:defRPr>
      </a:lvl2pPr>
      <a:lvl3pPr marL="909996" algn="l" defTabSz="454998" rtl="0" eaLnBrk="1" latinLnBrk="0" hangingPunct="1">
        <a:defRPr sz="1800" kern="1200">
          <a:solidFill>
            <a:schemeClr val="tx1"/>
          </a:solidFill>
          <a:latin typeface="+mn-lt"/>
          <a:ea typeface="+mn-ea"/>
          <a:cs typeface="+mn-cs"/>
        </a:defRPr>
      </a:lvl3pPr>
      <a:lvl4pPr marL="1364972" algn="l" defTabSz="454998" rtl="0" eaLnBrk="1" latinLnBrk="0" hangingPunct="1">
        <a:defRPr sz="1800" kern="1200">
          <a:solidFill>
            <a:schemeClr val="tx1"/>
          </a:solidFill>
          <a:latin typeface="+mn-lt"/>
          <a:ea typeface="+mn-ea"/>
          <a:cs typeface="+mn-cs"/>
        </a:defRPr>
      </a:lvl4pPr>
      <a:lvl5pPr marL="1819980" algn="l" defTabSz="454998" rtl="0" eaLnBrk="1" latinLnBrk="0" hangingPunct="1">
        <a:defRPr sz="1800" kern="1200">
          <a:solidFill>
            <a:schemeClr val="tx1"/>
          </a:solidFill>
          <a:latin typeface="+mn-lt"/>
          <a:ea typeface="+mn-ea"/>
          <a:cs typeface="+mn-cs"/>
        </a:defRPr>
      </a:lvl5pPr>
      <a:lvl6pPr marL="2274953" algn="l" defTabSz="454998" rtl="0" eaLnBrk="1" latinLnBrk="0" hangingPunct="1">
        <a:defRPr sz="1800" kern="1200">
          <a:solidFill>
            <a:schemeClr val="tx1"/>
          </a:solidFill>
          <a:latin typeface="+mn-lt"/>
          <a:ea typeface="+mn-ea"/>
          <a:cs typeface="+mn-cs"/>
        </a:defRPr>
      </a:lvl6pPr>
      <a:lvl7pPr marL="2729942" algn="l" defTabSz="454998" rtl="0" eaLnBrk="1" latinLnBrk="0" hangingPunct="1">
        <a:defRPr sz="1800" kern="1200">
          <a:solidFill>
            <a:schemeClr val="tx1"/>
          </a:solidFill>
          <a:latin typeface="+mn-lt"/>
          <a:ea typeface="+mn-ea"/>
          <a:cs typeface="+mn-cs"/>
        </a:defRPr>
      </a:lvl7pPr>
      <a:lvl8pPr marL="3184932" algn="l" defTabSz="454998" rtl="0" eaLnBrk="1" latinLnBrk="0" hangingPunct="1">
        <a:defRPr sz="1800" kern="1200">
          <a:solidFill>
            <a:schemeClr val="tx1"/>
          </a:solidFill>
          <a:latin typeface="+mn-lt"/>
          <a:ea typeface="+mn-ea"/>
          <a:cs typeface="+mn-cs"/>
        </a:defRPr>
      </a:lvl8pPr>
      <a:lvl9pPr marL="3639924" algn="l" defTabSz="454998"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992188"/>
            <a:ext cx="8153400" cy="1600200"/>
            <a:chOff x="288" y="625"/>
            <a:chExt cx="5136" cy="1008"/>
          </a:xfrm>
        </p:grpSpPr>
        <p:sp>
          <p:nvSpPr>
            <p:cNvPr id="3380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3380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379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3379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F8EC5CAA-95A2-2A49-8EF8-139EEE3FAF09}" type="slidenum">
              <a:rPr lang="en-US"/>
              <a:pPr>
                <a:defRPr/>
              </a:pPr>
              <a:t>‹#›</a:t>
            </a:fld>
            <a:endParaRPr lang="en-US"/>
          </a:p>
        </p:txBody>
      </p:sp>
    </p:spTree>
    <p:extLst>
      <p:ext uri="{BB962C8B-B14F-4D97-AF65-F5344CB8AC3E}">
        <p14:creationId xmlns:p14="http://schemas.microsoft.com/office/powerpoint/2010/main" val="3600050477"/>
      </p:ext>
    </p:extLst>
  </p:cSld>
  <p:clrMap bg1="dk2" tx1="lt1" bg2="dk1"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62" name="Group 2"/>
          <p:cNvGrpSpPr>
            <a:grpSpLocks/>
          </p:cNvGrpSpPr>
          <p:nvPr/>
        </p:nvGrpSpPr>
        <p:grpSpPr bwMode="auto">
          <a:xfrm>
            <a:off x="457200" y="992188"/>
            <a:ext cx="8153400" cy="1600200"/>
            <a:chOff x="288" y="625"/>
            <a:chExt cx="5136" cy="1008"/>
          </a:xfrm>
        </p:grpSpPr>
        <p:sp>
          <p:nvSpPr>
            <p:cNvPr id="92168"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169"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170"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171"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9216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43" tIns="46022" rIns="92043" bIns="46022" numCol="1" anchor="b" anchorCtr="0" compatLnSpc="1">
            <a:prstTxWarp prst="textNoShape">
              <a:avLst/>
            </a:prstTxWarp>
          </a:bodyPr>
          <a:lstStyle/>
          <a:p>
            <a:pPr lvl="0"/>
            <a:r>
              <a:rPr lang="en-US"/>
              <a:t>Click to edit Master title style</a:t>
            </a:r>
          </a:p>
        </p:txBody>
      </p:sp>
      <p:sp>
        <p:nvSpPr>
          <p:cNvPr id="9216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43" tIns="46022" rIns="92043" bIns="460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ct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r" defTabSz="457042" eaLnBrk="1" hangingPunct="1">
              <a:defRPr sz="1400">
                <a:solidFill>
                  <a:srgbClr val="FFFFCC"/>
                </a:solidFill>
                <a:latin typeface="Arial" charset="0"/>
              </a:defRPr>
            </a:lvl1pPr>
          </a:lstStyle>
          <a:p>
            <a:pPr>
              <a:defRPr/>
            </a:pPr>
            <a:fld id="{9F5C4099-A41A-6541-8714-D215765E0DBD}" type="slidenum">
              <a:rPr lang="en-US"/>
              <a:pPr>
                <a:defRPr/>
              </a:pPr>
              <a:t>‹#›</a:t>
            </a:fld>
            <a:endParaRPr lang="en-US"/>
          </a:p>
        </p:txBody>
      </p:sp>
    </p:spTree>
    <p:extLst>
      <p:ext uri="{BB962C8B-B14F-4D97-AF65-F5344CB8AC3E}">
        <p14:creationId xmlns:p14="http://schemas.microsoft.com/office/powerpoint/2010/main" val="431472147"/>
      </p:ext>
    </p:extLst>
  </p:cSld>
  <p:clrMap bg1="dk2" tx1="lt1" bg2="dk1" tx2="lt2" accent1="accent1" accent2="accent2" accent3="accent3" accent4="accent4" accent5="accent5" accent6="accent6" hlink="hlink" folHlink="folHlink"/>
  <p:sldLayoutIdLst>
    <p:sldLayoutId id="2147483947"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042" algn="r" rtl="0" fontAlgn="base">
        <a:spcBef>
          <a:spcPct val="0"/>
        </a:spcBef>
        <a:spcAft>
          <a:spcPct val="0"/>
        </a:spcAft>
        <a:defRPr sz="4400" i="1">
          <a:solidFill>
            <a:schemeClr val="tx2"/>
          </a:solidFill>
          <a:latin typeface="Times New Roman" charset="0"/>
        </a:defRPr>
      </a:lvl6pPr>
      <a:lvl7pPr marL="914085" algn="r" rtl="0" fontAlgn="base">
        <a:spcBef>
          <a:spcPct val="0"/>
        </a:spcBef>
        <a:spcAft>
          <a:spcPct val="0"/>
        </a:spcAft>
        <a:defRPr sz="4400" i="1">
          <a:solidFill>
            <a:schemeClr val="tx2"/>
          </a:solidFill>
          <a:latin typeface="Times New Roman" charset="0"/>
        </a:defRPr>
      </a:lvl7pPr>
      <a:lvl8pPr marL="1371124" algn="r" rtl="0" fontAlgn="base">
        <a:spcBef>
          <a:spcPct val="0"/>
        </a:spcBef>
        <a:spcAft>
          <a:spcPct val="0"/>
        </a:spcAft>
        <a:defRPr sz="4400" i="1">
          <a:solidFill>
            <a:schemeClr val="tx2"/>
          </a:solidFill>
          <a:latin typeface="Times New Roman" charset="0"/>
        </a:defRPr>
      </a:lvl8pPr>
      <a:lvl9pPr marL="1828170" algn="r" rtl="0" fontAlgn="base">
        <a:spcBef>
          <a:spcPct val="0"/>
        </a:spcBef>
        <a:spcAft>
          <a:spcPct val="0"/>
        </a:spcAft>
        <a:defRPr sz="4400" i="1">
          <a:solidFill>
            <a:schemeClr val="tx2"/>
          </a:solidFill>
          <a:latin typeface="Times New Roman" charset="0"/>
        </a:defRPr>
      </a:lvl9pPr>
    </p:titleStyle>
    <p:bodyStyle>
      <a:lvl1pPr marL="342781" indent="-342781"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691" indent="-285652"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602" indent="-228522"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645"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6686"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3726" indent="-228522" algn="l" rtl="0" fontAlgn="base">
        <a:spcBef>
          <a:spcPct val="20000"/>
        </a:spcBef>
        <a:spcAft>
          <a:spcPct val="0"/>
        </a:spcAft>
        <a:buClr>
          <a:schemeClr val="tx2"/>
        </a:buClr>
        <a:buChar char="•"/>
        <a:defRPr sz="2000">
          <a:solidFill>
            <a:schemeClr val="tx1"/>
          </a:solidFill>
          <a:latin typeface="+mn-lt"/>
          <a:ea typeface="Geneva" charset="-128"/>
        </a:defRPr>
      </a:lvl6pPr>
      <a:lvl7pPr marL="2970770" indent="-228522" algn="l" rtl="0" fontAlgn="base">
        <a:spcBef>
          <a:spcPct val="20000"/>
        </a:spcBef>
        <a:spcAft>
          <a:spcPct val="0"/>
        </a:spcAft>
        <a:buClr>
          <a:schemeClr val="tx2"/>
        </a:buClr>
        <a:buChar char="•"/>
        <a:defRPr sz="2000">
          <a:solidFill>
            <a:schemeClr val="tx1"/>
          </a:solidFill>
          <a:latin typeface="+mn-lt"/>
          <a:ea typeface="Geneva" charset="-128"/>
        </a:defRPr>
      </a:lvl7pPr>
      <a:lvl8pPr marL="3427810" indent="-228522" algn="l" rtl="0" fontAlgn="base">
        <a:spcBef>
          <a:spcPct val="20000"/>
        </a:spcBef>
        <a:spcAft>
          <a:spcPct val="0"/>
        </a:spcAft>
        <a:buClr>
          <a:schemeClr val="tx2"/>
        </a:buClr>
        <a:buChar char="•"/>
        <a:defRPr sz="2000">
          <a:solidFill>
            <a:schemeClr val="tx1"/>
          </a:solidFill>
          <a:latin typeface="+mn-lt"/>
          <a:ea typeface="Geneva" charset="-128"/>
        </a:defRPr>
      </a:lvl8pPr>
      <a:lvl9pPr marL="3884852" indent="-228522"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4213163936"/>
      </p:ext>
    </p:extLst>
  </p:cSld>
  <p:clrMap bg1="lt1" tx1="dk1" bg2="lt2" tx2="dk2" accent1="accent1" accent2="accent2" accent3="accent3" accent4="accent4" accent5="accent5" accent6="accent6" hlink="hlink" folHlink="folHlink"/>
  <p:sldLayoutIdLst>
    <p:sldLayoutId id="2147483949"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6"/>
            <a:ext cx="6697662"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120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ct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r" defTabSz="456880" eaLnBrk="0" hangingPunct="0">
              <a:defRPr sz="1400">
                <a:solidFill>
                  <a:srgbClr val="212164"/>
                </a:solidFill>
                <a:latin typeface="Arial" charset="0"/>
              </a:defRPr>
            </a:lvl1pPr>
          </a:lstStyle>
          <a:p>
            <a:pPr>
              <a:defRPr/>
            </a:pPr>
            <a:fld id="{223D8E35-2756-3E43-9D47-AD7494C57F0C}" type="slidenum">
              <a:rPr lang="en-US"/>
              <a:pPr>
                <a:defRPr/>
              </a:pPr>
              <a:t>‹#›</a:t>
            </a:fld>
            <a:endParaRPr lang="en-US"/>
          </a:p>
        </p:txBody>
      </p:sp>
    </p:spTree>
    <p:extLst>
      <p:ext uri="{BB962C8B-B14F-4D97-AF65-F5344CB8AC3E}">
        <p14:creationId xmlns:p14="http://schemas.microsoft.com/office/powerpoint/2010/main" val="4118659601"/>
      </p:ext>
    </p:extLst>
  </p:cSld>
  <p:clrMap bg1="lt1" tx1="dk1" bg2="lt2" tx2="dk2" accent1="accent1" accent2="accent2" accent3="accent3" accent4="accent4" accent5="accent5" accent6="accent6" hlink="hlink" folHlink="folHlink"/>
  <p:sldLayoutIdLst>
    <p:sldLayoutId id="2147483951"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688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3758"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0639"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7517"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28" indent="-285548" algn="l" rtl="0" eaLnBrk="0" fontAlgn="base" hangingPunct="0">
        <a:spcBef>
          <a:spcPct val="20000"/>
        </a:spcBef>
        <a:spcAft>
          <a:spcPct val="0"/>
        </a:spcAft>
        <a:buChar char="–"/>
        <a:defRPr kumimoji="1"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kumimoji="1"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kumimoji="1"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kumimoji="1" sz="2000">
          <a:solidFill>
            <a:schemeClr val="tx1"/>
          </a:solidFill>
          <a:latin typeface="+mn-lt"/>
          <a:ea typeface="+mn-ea"/>
          <a:cs typeface="+mn-cs"/>
        </a:defRPr>
      </a:lvl5pPr>
      <a:lvl6pPr marL="2512836" indent="-228439" algn="l" rtl="0" fontAlgn="base">
        <a:spcBef>
          <a:spcPct val="20000"/>
        </a:spcBef>
        <a:spcAft>
          <a:spcPct val="0"/>
        </a:spcAft>
        <a:buChar char="»"/>
        <a:defRPr kumimoji="1" sz="2000">
          <a:solidFill>
            <a:schemeClr val="tx1"/>
          </a:solidFill>
          <a:latin typeface="+mn-lt"/>
          <a:ea typeface="+mn-ea"/>
          <a:cs typeface="+mn-cs"/>
        </a:defRPr>
      </a:lvl6pPr>
      <a:lvl7pPr marL="2969716" indent="-228439" algn="l" rtl="0" fontAlgn="base">
        <a:spcBef>
          <a:spcPct val="20000"/>
        </a:spcBef>
        <a:spcAft>
          <a:spcPct val="0"/>
        </a:spcAft>
        <a:buChar char="»"/>
        <a:defRPr kumimoji="1" sz="2000">
          <a:solidFill>
            <a:schemeClr val="tx1"/>
          </a:solidFill>
          <a:latin typeface="+mn-lt"/>
          <a:ea typeface="+mn-ea"/>
          <a:cs typeface="+mn-cs"/>
        </a:defRPr>
      </a:lvl7pPr>
      <a:lvl8pPr marL="3426595" indent="-228439" algn="l" rtl="0" fontAlgn="base">
        <a:spcBef>
          <a:spcPct val="20000"/>
        </a:spcBef>
        <a:spcAft>
          <a:spcPct val="0"/>
        </a:spcAft>
        <a:buChar char="»"/>
        <a:defRPr kumimoji="1" sz="2000">
          <a:solidFill>
            <a:schemeClr val="tx1"/>
          </a:solidFill>
          <a:latin typeface="+mn-lt"/>
          <a:ea typeface="+mn-ea"/>
          <a:cs typeface="+mn-cs"/>
        </a:defRPr>
      </a:lvl8pPr>
      <a:lvl9pPr marL="3883472" indent="-228439"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ChangeArrowheads="1"/>
          </p:cNvSpPr>
          <p:nvPr/>
        </p:nvSpPr>
        <p:spPr bwMode="ltGray">
          <a:xfrm>
            <a:off x="417513" y="1098556"/>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1" name="Rectangle 1027"/>
          <p:cNvSpPr>
            <a:spLocks noChangeArrowheads="1"/>
          </p:cNvSpPr>
          <p:nvPr/>
        </p:nvSpPr>
        <p:spPr bwMode="ltGray">
          <a:xfrm>
            <a:off x="800104" y="1098556"/>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2" name="Rectangle 1028"/>
          <p:cNvSpPr>
            <a:spLocks noChangeArrowheads="1"/>
          </p:cNvSpPr>
          <p:nvPr/>
        </p:nvSpPr>
        <p:spPr bwMode="ltGray">
          <a:xfrm>
            <a:off x="541344" y="1520831"/>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3" name="Rectangle 1029"/>
          <p:cNvSpPr>
            <a:spLocks noChangeArrowheads="1"/>
          </p:cNvSpPr>
          <p:nvPr/>
        </p:nvSpPr>
        <p:spPr bwMode="ltGray">
          <a:xfrm>
            <a:off x="911225" y="1520831"/>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4" name="Rectangle 1030"/>
          <p:cNvSpPr>
            <a:spLocks noChangeArrowheads="1"/>
          </p:cNvSpPr>
          <p:nvPr/>
        </p:nvSpPr>
        <p:spPr bwMode="ltGray">
          <a:xfrm>
            <a:off x="127001" y="144780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5" name="Rectangle 1031"/>
          <p:cNvSpPr>
            <a:spLocks noChangeArrowheads="1"/>
          </p:cNvSpPr>
          <p:nvPr/>
        </p:nvSpPr>
        <p:spPr bwMode="gray">
          <a:xfrm>
            <a:off x="762000" y="990604"/>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6" name="Rectangle 1032"/>
          <p:cNvSpPr>
            <a:spLocks noChangeArrowheads="1"/>
          </p:cNvSpPr>
          <p:nvPr/>
        </p:nvSpPr>
        <p:spPr bwMode="gray">
          <a:xfrm flipV="1">
            <a:off x="460378"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lIns="91376" tIns="45688" rIns="91376" bIns="45688" anchor="ctr"/>
          <a:lstStyle/>
          <a:p>
            <a:pPr algn="ctr"/>
            <a:endParaRPr kumimoji="1" lang="en-US">
              <a:solidFill>
                <a:srgbClr val="000000"/>
              </a:solidFill>
              <a:latin typeface="Arial" charset="0"/>
            </a:endParaRPr>
          </a:p>
        </p:txBody>
      </p:sp>
      <p:sp>
        <p:nvSpPr>
          <p:cNvPr id="53257" name="Rectangle 1033"/>
          <p:cNvSpPr>
            <a:spLocks noGrp="1" noChangeArrowheads="1"/>
          </p:cNvSpPr>
          <p:nvPr>
            <p:ph type="title"/>
          </p:nvPr>
        </p:nvSpPr>
        <p:spPr bwMode="auto">
          <a:xfrm>
            <a:off x="1150944"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325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ct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r" defTabSz="456880">
              <a:defRPr sz="1400">
                <a:solidFill>
                  <a:srgbClr val="000000"/>
                </a:solidFill>
                <a:latin typeface="Arial" charset="0"/>
              </a:defRPr>
            </a:lvl1pPr>
          </a:lstStyle>
          <a:p>
            <a:pPr>
              <a:defRPr/>
            </a:pPr>
            <a:fld id="{95FC9A03-BF56-E94F-BD9A-6B988A626443}" type="slidenum">
              <a:rPr lang="en-US"/>
              <a:pPr>
                <a:defRPr/>
              </a:pPr>
              <a:t>‹#›</a:t>
            </a:fld>
            <a:endParaRPr lang="en-US"/>
          </a:p>
        </p:txBody>
      </p:sp>
    </p:spTree>
    <p:extLst>
      <p:ext uri="{BB962C8B-B14F-4D97-AF65-F5344CB8AC3E}">
        <p14:creationId xmlns:p14="http://schemas.microsoft.com/office/powerpoint/2010/main" val="3014412809"/>
      </p:ext>
    </p:extLst>
  </p:cSld>
  <p:clrMap bg1="lt1" tx1="dk1" bg2="lt2" tx2="dk2" accent1="accent1" accent2="accent2" accent3="accent3" accent4="accent4" accent5="accent5" accent6="accent6" hlink="hlink" folHlink="folHlink"/>
  <p:sldLayoutIdLst>
    <p:sldLayoutId id="2147483953"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6880" algn="l" rtl="0" fontAlgn="base">
        <a:spcBef>
          <a:spcPct val="0"/>
        </a:spcBef>
        <a:spcAft>
          <a:spcPct val="0"/>
        </a:spcAft>
        <a:defRPr sz="4400">
          <a:solidFill>
            <a:schemeClr val="tx2"/>
          </a:solidFill>
          <a:latin typeface="Arial" charset="0"/>
        </a:defRPr>
      </a:lvl6pPr>
      <a:lvl7pPr marL="913758" algn="l" rtl="0" fontAlgn="base">
        <a:spcBef>
          <a:spcPct val="0"/>
        </a:spcBef>
        <a:spcAft>
          <a:spcPct val="0"/>
        </a:spcAft>
        <a:defRPr sz="4400">
          <a:solidFill>
            <a:schemeClr val="tx2"/>
          </a:solidFill>
          <a:latin typeface="Arial" charset="0"/>
        </a:defRPr>
      </a:lvl7pPr>
      <a:lvl8pPr marL="1370639" algn="l" rtl="0" fontAlgn="base">
        <a:spcBef>
          <a:spcPct val="0"/>
        </a:spcBef>
        <a:spcAft>
          <a:spcPct val="0"/>
        </a:spcAft>
        <a:defRPr sz="4400">
          <a:solidFill>
            <a:schemeClr val="tx2"/>
          </a:solidFill>
          <a:latin typeface="Arial" charset="0"/>
        </a:defRPr>
      </a:lvl8pPr>
      <a:lvl9pPr marL="1827517" algn="l"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428" indent="-285548"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599077" indent="-228439"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283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6971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6595"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3472"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967" tIns="45986" rIns="91967" bIns="45986"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lgn="l">
              <a:spcBef>
                <a:spcPct val="50000"/>
              </a:spcBef>
              <a:defRPr sz="1400">
                <a:latin typeface="Times New Roman" pitchFamily="-112" charset="0"/>
                <a:ea typeface="+mn-ea"/>
                <a:cs typeface="+mn-cs"/>
              </a:defRPr>
            </a:lvl1pPr>
          </a:lstStyle>
          <a:p>
            <a:pPr>
              <a:defRPr/>
            </a:pPr>
            <a:endParaRPr lang="en-US"/>
          </a:p>
        </p:txBody>
      </p:sp>
      <p:sp>
        <p:nvSpPr>
          <p:cNvPr id="2048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a:defRPr/>
            </a:pPr>
            <a:endParaRPr lang="en-US"/>
          </a:p>
        </p:txBody>
      </p:sp>
      <p:sp>
        <p:nvSpPr>
          <p:cNvPr id="2048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334" tIns="45667" rIns="91334" bIns="45667" numCol="1" anchor="t" anchorCtr="0" compatLnSpc="1">
            <a:prstTxWarp prst="textNoShape">
              <a:avLst/>
            </a:prstTxWarp>
          </a:bodyPr>
          <a:lstStyle>
            <a:lvl1pPr algn="r">
              <a:spcBef>
                <a:spcPct val="50000"/>
              </a:spcBef>
              <a:defRPr sz="1400"/>
            </a:lvl1pPr>
          </a:lstStyle>
          <a:p>
            <a:pPr>
              <a:defRPr/>
            </a:pPr>
            <a:fld id="{41463586-26F2-604D-A40D-8471C93EA0B5}" type="slidenum">
              <a:rPr lang="en-US"/>
              <a:pPr>
                <a:defRPr/>
              </a:pPr>
              <a:t>‹#›</a:t>
            </a:fld>
            <a:endParaRPr lang="en-US"/>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334" tIns="45667" rIns="91334"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87685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New Roman" pitchFamily="-110" charset="0"/>
          <a:ea typeface="ＭＳ Ｐゴシック" pitchFamily="-108" charset="-128"/>
          <a:cs typeface="ＭＳ Ｐゴシック" pitchFamily="-108" charset="-128"/>
        </a:defRPr>
      </a:lvl5pPr>
      <a:lvl6pPr marL="456686" algn="ctr" rtl="0" fontAlgn="base">
        <a:spcBef>
          <a:spcPct val="0"/>
        </a:spcBef>
        <a:spcAft>
          <a:spcPct val="0"/>
        </a:spcAft>
        <a:defRPr sz="4400">
          <a:solidFill>
            <a:schemeClr val="tx2"/>
          </a:solidFill>
          <a:latin typeface="Times New Roman" pitchFamily="-110" charset="0"/>
        </a:defRPr>
      </a:lvl6pPr>
      <a:lvl7pPr marL="913370" algn="ctr" rtl="0" fontAlgn="base">
        <a:spcBef>
          <a:spcPct val="0"/>
        </a:spcBef>
        <a:spcAft>
          <a:spcPct val="0"/>
        </a:spcAft>
        <a:defRPr sz="4400">
          <a:solidFill>
            <a:schemeClr val="tx2"/>
          </a:solidFill>
          <a:latin typeface="Times New Roman" pitchFamily="-110" charset="0"/>
        </a:defRPr>
      </a:lvl7pPr>
      <a:lvl8pPr marL="1370051" algn="ctr" rtl="0" fontAlgn="base">
        <a:spcBef>
          <a:spcPct val="0"/>
        </a:spcBef>
        <a:spcAft>
          <a:spcPct val="0"/>
        </a:spcAft>
        <a:defRPr sz="4400">
          <a:solidFill>
            <a:schemeClr val="tx2"/>
          </a:solidFill>
          <a:latin typeface="Times New Roman" pitchFamily="-110" charset="0"/>
        </a:defRPr>
      </a:lvl8pPr>
      <a:lvl9pPr marL="1826739" algn="ctr" rtl="0" fontAlgn="base">
        <a:spcBef>
          <a:spcPct val="0"/>
        </a:spcBef>
        <a:spcAft>
          <a:spcPct val="0"/>
        </a:spcAft>
        <a:defRPr sz="4400">
          <a:solidFill>
            <a:schemeClr val="tx2"/>
          </a:solidFill>
          <a:latin typeface="Times New Roman" pitchFamily="-110" charset="0"/>
        </a:defRPr>
      </a:lvl9pPr>
    </p:titleStyle>
    <p:bodyStyle>
      <a:lvl1pPr marL="342512" indent="-342512"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08" charset="-128"/>
          <a:cs typeface="ＭＳ Ｐゴシック" pitchFamily="-108" charset="-128"/>
        </a:defRPr>
      </a:lvl1pPr>
      <a:lvl2pPr marL="742108" indent="-285428" algn="l" rtl="0" eaLnBrk="0" fontAlgn="base" hangingPunct="0">
        <a:spcBef>
          <a:spcPct val="20000"/>
        </a:spcBef>
        <a:spcAft>
          <a:spcPct val="0"/>
        </a:spcAft>
        <a:buSzPct val="95000"/>
        <a:buChar char="–"/>
        <a:defRPr sz="2800">
          <a:solidFill>
            <a:schemeClr val="tx1"/>
          </a:solidFill>
          <a:latin typeface="+mn-lt"/>
          <a:ea typeface="ＭＳ Ｐゴシック" pitchFamily="-110" charset="-128"/>
        </a:defRPr>
      </a:lvl2pPr>
      <a:lvl3pPr marL="1141708" indent="-228341"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393" indent="-228341"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075" indent="-228341"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1759" indent="-228341" algn="l" rtl="0" fontAlgn="base">
        <a:spcBef>
          <a:spcPct val="20000"/>
        </a:spcBef>
        <a:spcAft>
          <a:spcPct val="0"/>
        </a:spcAft>
        <a:buChar char="•"/>
        <a:defRPr sz="2000">
          <a:solidFill>
            <a:schemeClr val="tx1"/>
          </a:solidFill>
          <a:latin typeface="+mn-lt"/>
          <a:ea typeface="ＭＳ Ｐゴシック" pitchFamily="-110" charset="-128"/>
        </a:defRPr>
      </a:lvl6pPr>
      <a:lvl7pPr marL="2968447" indent="-228341" algn="l" rtl="0" fontAlgn="base">
        <a:spcBef>
          <a:spcPct val="20000"/>
        </a:spcBef>
        <a:spcAft>
          <a:spcPct val="0"/>
        </a:spcAft>
        <a:buChar char="•"/>
        <a:defRPr sz="2000">
          <a:solidFill>
            <a:schemeClr val="tx1"/>
          </a:solidFill>
          <a:latin typeface="+mn-lt"/>
          <a:ea typeface="ＭＳ Ｐゴシック" pitchFamily="-110" charset="-128"/>
        </a:defRPr>
      </a:lvl7pPr>
      <a:lvl8pPr marL="3425126" indent="-228341" algn="l" rtl="0" fontAlgn="base">
        <a:spcBef>
          <a:spcPct val="20000"/>
        </a:spcBef>
        <a:spcAft>
          <a:spcPct val="0"/>
        </a:spcAft>
        <a:buChar char="•"/>
        <a:defRPr sz="2000">
          <a:solidFill>
            <a:schemeClr val="tx1"/>
          </a:solidFill>
          <a:latin typeface="+mn-lt"/>
          <a:ea typeface="ＭＳ Ｐゴシック" pitchFamily="-110" charset="-128"/>
        </a:defRPr>
      </a:lvl8pPr>
      <a:lvl9pPr marL="3881814" indent="-228341"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6686" rtl="0" eaLnBrk="1" latinLnBrk="0" hangingPunct="1">
        <a:defRPr sz="1800" kern="1200">
          <a:solidFill>
            <a:schemeClr val="tx1"/>
          </a:solidFill>
          <a:latin typeface="+mn-lt"/>
          <a:ea typeface="+mn-ea"/>
          <a:cs typeface="+mn-cs"/>
        </a:defRPr>
      </a:lvl1pPr>
      <a:lvl2pPr marL="456686" algn="l" defTabSz="456686" rtl="0" eaLnBrk="1" latinLnBrk="0" hangingPunct="1">
        <a:defRPr sz="1800" kern="1200">
          <a:solidFill>
            <a:schemeClr val="tx1"/>
          </a:solidFill>
          <a:latin typeface="+mn-lt"/>
          <a:ea typeface="+mn-ea"/>
          <a:cs typeface="+mn-cs"/>
        </a:defRPr>
      </a:lvl2pPr>
      <a:lvl3pPr marL="913370" algn="l" defTabSz="456686" rtl="0" eaLnBrk="1" latinLnBrk="0" hangingPunct="1">
        <a:defRPr sz="1800" kern="1200">
          <a:solidFill>
            <a:schemeClr val="tx1"/>
          </a:solidFill>
          <a:latin typeface="+mn-lt"/>
          <a:ea typeface="+mn-ea"/>
          <a:cs typeface="+mn-cs"/>
        </a:defRPr>
      </a:lvl3pPr>
      <a:lvl4pPr marL="1370051" algn="l" defTabSz="456686" rtl="0" eaLnBrk="1" latinLnBrk="0" hangingPunct="1">
        <a:defRPr sz="1800" kern="1200">
          <a:solidFill>
            <a:schemeClr val="tx1"/>
          </a:solidFill>
          <a:latin typeface="+mn-lt"/>
          <a:ea typeface="+mn-ea"/>
          <a:cs typeface="+mn-cs"/>
        </a:defRPr>
      </a:lvl4pPr>
      <a:lvl5pPr marL="1826739" algn="l" defTabSz="456686" rtl="0" eaLnBrk="1" latinLnBrk="0" hangingPunct="1">
        <a:defRPr sz="1800" kern="1200">
          <a:solidFill>
            <a:schemeClr val="tx1"/>
          </a:solidFill>
          <a:latin typeface="+mn-lt"/>
          <a:ea typeface="+mn-ea"/>
          <a:cs typeface="+mn-cs"/>
        </a:defRPr>
      </a:lvl5pPr>
      <a:lvl6pPr marL="2283420" algn="l" defTabSz="456686" rtl="0" eaLnBrk="1" latinLnBrk="0" hangingPunct="1">
        <a:defRPr sz="1800" kern="1200">
          <a:solidFill>
            <a:schemeClr val="tx1"/>
          </a:solidFill>
          <a:latin typeface="+mn-lt"/>
          <a:ea typeface="+mn-ea"/>
          <a:cs typeface="+mn-cs"/>
        </a:defRPr>
      </a:lvl6pPr>
      <a:lvl7pPr marL="2740100" algn="l" defTabSz="456686" rtl="0" eaLnBrk="1" latinLnBrk="0" hangingPunct="1">
        <a:defRPr sz="1800" kern="1200">
          <a:solidFill>
            <a:schemeClr val="tx1"/>
          </a:solidFill>
          <a:latin typeface="+mn-lt"/>
          <a:ea typeface="+mn-ea"/>
          <a:cs typeface="+mn-cs"/>
        </a:defRPr>
      </a:lvl7pPr>
      <a:lvl8pPr marL="3196784" algn="l" defTabSz="456686" rtl="0" eaLnBrk="1" latinLnBrk="0" hangingPunct="1">
        <a:defRPr sz="1800" kern="1200">
          <a:solidFill>
            <a:schemeClr val="tx1"/>
          </a:solidFill>
          <a:latin typeface="+mn-lt"/>
          <a:ea typeface="+mn-ea"/>
          <a:cs typeface="+mn-cs"/>
        </a:defRPr>
      </a:lvl8pPr>
      <a:lvl9pPr marL="3653466" algn="l" defTabSz="4566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79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89" tIns="45695" rIns="91389" bIns="45695" numCol="1" anchor="ctr" anchorCtr="0" compatLnSpc="1">
            <a:prstTxWarp prst="textNoShape">
              <a:avLst/>
            </a:prstTxWarp>
          </a:bodyPr>
          <a:lstStyle/>
          <a:p>
            <a:pPr lvl="0"/>
            <a:r>
              <a:rPr lang="en-US"/>
              <a:t>Click to edit Master title style</a:t>
            </a:r>
          </a:p>
        </p:txBody>
      </p:sp>
      <p:sp>
        <p:nvSpPr>
          <p:cNvPr id="1679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89" tIns="45695" rIns="91389" bIns="456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940685"/>
      </p:ext>
    </p:extLst>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p:fade/>
  </p:transition>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2pPr>
      <a:lvl3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3pPr>
      <a:lvl4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4pPr>
      <a:lvl5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5pPr>
      <a:lvl6pPr marL="456952" algn="ctr" rtl="0" fontAlgn="base">
        <a:spcBef>
          <a:spcPct val="0"/>
        </a:spcBef>
        <a:spcAft>
          <a:spcPct val="0"/>
        </a:spcAft>
        <a:defRPr sz="4400" b="1">
          <a:solidFill>
            <a:schemeClr val="tx1"/>
          </a:solidFill>
          <a:latin typeface="Candara" charset="0"/>
          <a:ea typeface="ＭＳ Ｐゴシック" charset="0"/>
          <a:cs typeface="Arial" charset="0"/>
        </a:defRPr>
      </a:lvl6pPr>
      <a:lvl7pPr marL="913905" algn="ctr" rtl="0" fontAlgn="base">
        <a:spcBef>
          <a:spcPct val="0"/>
        </a:spcBef>
        <a:spcAft>
          <a:spcPct val="0"/>
        </a:spcAft>
        <a:defRPr sz="4400" b="1">
          <a:solidFill>
            <a:schemeClr val="tx1"/>
          </a:solidFill>
          <a:latin typeface="Candara" charset="0"/>
          <a:ea typeface="ＭＳ Ｐゴシック" charset="0"/>
          <a:cs typeface="Arial" charset="0"/>
        </a:defRPr>
      </a:lvl7pPr>
      <a:lvl8pPr marL="1370852" algn="ctr" rtl="0" fontAlgn="base">
        <a:spcBef>
          <a:spcPct val="0"/>
        </a:spcBef>
        <a:spcAft>
          <a:spcPct val="0"/>
        </a:spcAft>
        <a:defRPr sz="4400" b="1">
          <a:solidFill>
            <a:schemeClr val="tx1"/>
          </a:solidFill>
          <a:latin typeface="Candara" charset="0"/>
          <a:ea typeface="ＭＳ Ｐゴシック" charset="0"/>
          <a:cs typeface="Arial" charset="0"/>
        </a:defRPr>
      </a:lvl8pPr>
      <a:lvl9pPr marL="1827807" algn="ctr" rtl="0" fontAlgn="base">
        <a:spcBef>
          <a:spcPct val="0"/>
        </a:spcBef>
        <a:spcAft>
          <a:spcPct val="0"/>
        </a:spcAft>
        <a:defRPr sz="4400" b="1">
          <a:solidFill>
            <a:schemeClr val="tx1"/>
          </a:solidFill>
          <a:latin typeface="Candara" charset="0"/>
          <a:ea typeface="ＭＳ Ｐゴシック" charset="0"/>
          <a:cs typeface="Arial" charset="0"/>
        </a:defRPr>
      </a:lvl9pPr>
    </p:titleStyle>
    <p:bodyStyle>
      <a:lvl1pPr marL="342713" indent="-342713" algn="l" rtl="0" eaLnBrk="0" fontAlgn="base" hangingPunct="0">
        <a:spcBef>
          <a:spcPct val="20000"/>
        </a:spcBef>
        <a:spcAft>
          <a:spcPct val="0"/>
        </a:spcAft>
        <a:buFont typeface="Arial" charset="0"/>
        <a:buChar char="•"/>
        <a:defRPr sz="3200" b="1">
          <a:solidFill>
            <a:schemeClr val="tx1"/>
          </a:solidFill>
          <a:latin typeface="+mn-lt"/>
          <a:ea typeface="+mn-ea"/>
          <a:cs typeface="+mn-cs"/>
        </a:defRPr>
      </a:lvl1pPr>
      <a:lvl2pPr marL="742543" indent="-285596" algn="l" rtl="0" eaLnBrk="0" fontAlgn="base" hangingPunct="0">
        <a:spcBef>
          <a:spcPct val="20000"/>
        </a:spcBef>
        <a:spcAft>
          <a:spcPct val="0"/>
        </a:spcAft>
        <a:buFont typeface="Arial" charset="0"/>
        <a:buChar char="–"/>
        <a:defRPr sz="2800" b="1">
          <a:solidFill>
            <a:schemeClr val="tx1"/>
          </a:solidFill>
          <a:latin typeface="+mn-lt"/>
          <a:ea typeface="Arial" charset="0"/>
          <a:cs typeface="+mn-cs"/>
        </a:defRPr>
      </a:lvl2pPr>
      <a:lvl3pPr marL="1142374" indent="-228477" algn="l" rtl="0" eaLnBrk="0" fontAlgn="base" hangingPunct="0">
        <a:spcBef>
          <a:spcPct val="20000"/>
        </a:spcBef>
        <a:spcAft>
          <a:spcPct val="0"/>
        </a:spcAft>
        <a:buFont typeface="Arial" charset="0"/>
        <a:buChar char="•"/>
        <a:defRPr sz="2400" b="1">
          <a:solidFill>
            <a:schemeClr val="tx1"/>
          </a:solidFill>
          <a:latin typeface="+mn-lt"/>
          <a:ea typeface="Arial" charset="0"/>
          <a:cs typeface="+mn-cs"/>
        </a:defRPr>
      </a:lvl3pPr>
      <a:lvl4pPr marL="1599329" indent="-228477" algn="l" rtl="0" eaLnBrk="0" fontAlgn="base" hangingPunct="0">
        <a:spcBef>
          <a:spcPct val="20000"/>
        </a:spcBef>
        <a:spcAft>
          <a:spcPct val="0"/>
        </a:spcAft>
        <a:buFont typeface="Arial" charset="0"/>
        <a:buChar char="–"/>
        <a:defRPr sz="2000" b="1">
          <a:solidFill>
            <a:schemeClr val="tx1"/>
          </a:solidFill>
          <a:latin typeface="+mn-lt"/>
          <a:ea typeface="Arial" charset="0"/>
          <a:cs typeface="+mn-cs"/>
        </a:defRPr>
      </a:lvl4pPr>
      <a:lvl5pPr marL="2056278" indent="-228477" algn="l" rtl="0" eaLnBrk="0" fontAlgn="base" hangingPunct="0">
        <a:spcBef>
          <a:spcPct val="20000"/>
        </a:spcBef>
        <a:spcAft>
          <a:spcPct val="0"/>
        </a:spcAft>
        <a:buFont typeface="Arial" charset="0"/>
        <a:buChar char="»"/>
        <a:defRPr sz="2000" b="1">
          <a:solidFill>
            <a:schemeClr val="tx1"/>
          </a:solidFill>
          <a:latin typeface="+mn-lt"/>
          <a:ea typeface="Arial" charset="0"/>
          <a:cs typeface="+mn-cs"/>
        </a:defRPr>
      </a:lvl5pPr>
      <a:lvl6pPr marL="2513228" indent="-228477" algn="l" rtl="0" fontAlgn="base">
        <a:spcBef>
          <a:spcPct val="20000"/>
        </a:spcBef>
        <a:spcAft>
          <a:spcPct val="0"/>
        </a:spcAft>
        <a:buFont typeface="Arial" charset="0"/>
        <a:buChar char="»"/>
        <a:defRPr sz="2000" b="1">
          <a:solidFill>
            <a:schemeClr val="tx1"/>
          </a:solidFill>
          <a:latin typeface="+mn-lt"/>
          <a:ea typeface="Arial" charset="0"/>
          <a:cs typeface="+mn-cs"/>
        </a:defRPr>
      </a:lvl6pPr>
      <a:lvl7pPr marL="2970182" indent="-228477" algn="l" rtl="0" fontAlgn="base">
        <a:spcBef>
          <a:spcPct val="20000"/>
        </a:spcBef>
        <a:spcAft>
          <a:spcPct val="0"/>
        </a:spcAft>
        <a:buFont typeface="Arial" charset="0"/>
        <a:buChar char="»"/>
        <a:defRPr sz="2000" b="1">
          <a:solidFill>
            <a:schemeClr val="tx1"/>
          </a:solidFill>
          <a:latin typeface="+mn-lt"/>
          <a:ea typeface="Arial" charset="0"/>
          <a:cs typeface="+mn-cs"/>
        </a:defRPr>
      </a:lvl7pPr>
      <a:lvl8pPr marL="3427130" indent="-228477" algn="l" rtl="0" fontAlgn="base">
        <a:spcBef>
          <a:spcPct val="20000"/>
        </a:spcBef>
        <a:spcAft>
          <a:spcPct val="0"/>
        </a:spcAft>
        <a:buFont typeface="Arial" charset="0"/>
        <a:buChar char="»"/>
        <a:defRPr sz="2000" b="1">
          <a:solidFill>
            <a:schemeClr val="tx1"/>
          </a:solidFill>
          <a:latin typeface="+mn-lt"/>
          <a:ea typeface="Arial" charset="0"/>
          <a:cs typeface="+mn-cs"/>
        </a:defRPr>
      </a:lvl8pPr>
      <a:lvl9pPr marL="3884082" indent="-228477" algn="l" rtl="0" fontAlgn="base">
        <a:spcBef>
          <a:spcPct val="20000"/>
        </a:spcBef>
        <a:spcAft>
          <a:spcPct val="0"/>
        </a:spcAft>
        <a:buFont typeface="Arial" charset="0"/>
        <a:buChar char="»"/>
        <a:defRPr sz="2000" b="1">
          <a:solidFill>
            <a:schemeClr val="tx1"/>
          </a:solidFill>
          <a:latin typeface="+mn-lt"/>
          <a:ea typeface="Arial" charset="0"/>
          <a:cs typeface="+mn-cs"/>
        </a:defRPr>
      </a:lvl9pPr>
    </p:bodyStyle>
    <p:otherStyle>
      <a:defPPr>
        <a:defRPr lang="en-US"/>
      </a:defPPr>
      <a:lvl1pPr marL="0" algn="l" defTabSz="456952" rtl="0" eaLnBrk="1" latinLnBrk="0" hangingPunct="1">
        <a:defRPr sz="1800" kern="1200">
          <a:solidFill>
            <a:schemeClr val="tx1"/>
          </a:solidFill>
          <a:latin typeface="+mn-lt"/>
          <a:ea typeface="+mn-ea"/>
          <a:cs typeface="+mn-cs"/>
        </a:defRPr>
      </a:lvl1pPr>
      <a:lvl2pPr marL="456952" algn="l" defTabSz="456952" rtl="0" eaLnBrk="1" latinLnBrk="0" hangingPunct="1">
        <a:defRPr sz="1800" kern="1200">
          <a:solidFill>
            <a:schemeClr val="tx1"/>
          </a:solidFill>
          <a:latin typeface="+mn-lt"/>
          <a:ea typeface="+mn-ea"/>
          <a:cs typeface="+mn-cs"/>
        </a:defRPr>
      </a:lvl2pPr>
      <a:lvl3pPr marL="913905" algn="l" defTabSz="456952" rtl="0" eaLnBrk="1" latinLnBrk="0" hangingPunct="1">
        <a:defRPr sz="1800" kern="1200">
          <a:solidFill>
            <a:schemeClr val="tx1"/>
          </a:solidFill>
          <a:latin typeface="+mn-lt"/>
          <a:ea typeface="+mn-ea"/>
          <a:cs typeface="+mn-cs"/>
        </a:defRPr>
      </a:lvl3pPr>
      <a:lvl4pPr marL="1370852" algn="l" defTabSz="456952" rtl="0" eaLnBrk="1" latinLnBrk="0" hangingPunct="1">
        <a:defRPr sz="1800" kern="1200">
          <a:solidFill>
            <a:schemeClr val="tx1"/>
          </a:solidFill>
          <a:latin typeface="+mn-lt"/>
          <a:ea typeface="+mn-ea"/>
          <a:cs typeface="+mn-cs"/>
        </a:defRPr>
      </a:lvl4pPr>
      <a:lvl5pPr marL="1827807" algn="l" defTabSz="456952" rtl="0" eaLnBrk="1" latinLnBrk="0" hangingPunct="1">
        <a:defRPr sz="1800" kern="1200">
          <a:solidFill>
            <a:schemeClr val="tx1"/>
          </a:solidFill>
          <a:latin typeface="+mn-lt"/>
          <a:ea typeface="+mn-ea"/>
          <a:cs typeface="+mn-cs"/>
        </a:defRPr>
      </a:lvl5pPr>
      <a:lvl6pPr marL="2284752" algn="l" defTabSz="456952" rtl="0" eaLnBrk="1" latinLnBrk="0" hangingPunct="1">
        <a:defRPr sz="1800" kern="1200">
          <a:solidFill>
            <a:schemeClr val="tx1"/>
          </a:solidFill>
          <a:latin typeface="+mn-lt"/>
          <a:ea typeface="+mn-ea"/>
          <a:cs typeface="+mn-cs"/>
        </a:defRPr>
      </a:lvl6pPr>
      <a:lvl7pPr marL="2741704" algn="l" defTabSz="456952" rtl="0" eaLnBrk="1" latinLnBrk="0" hangingPunct="1">
        <a:defRPr sz="1800" kern="1200">
          <a:solidFill>
            <a:schemeClr val="tx1"/>
          </a:solidFill>
          <a:latin typeface="+mn-lt"/>
          <a:ea typeface="+mn-ea"/>
          <a:cs typeface="+mn-cs"/>
        </a:defRPr>
      </a:lvl7pPr>
      <a:lvl8pPr marL="3198654" algn="l" defTabSz="456952" rtl="0" eaLnBrk="1" latinLnBrk="0" hangingPunct="1">
        <a:defRPr sz="1800" kern="1200">
          <a:solidFill>
            <a:schemeClr val="tx1"/>
          </a:solidFill>
          <a:latin typeface="+mn-lt"/>
          <a:ea typeface="+mn-ea"/>
          <a:cs typeface="+mn-cs"/>
        </a:defRPr>
      </a:lvl8pPr>
      <a:lvl9pPr marL="3655603" algn="l" defTabSz="45695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extLst>
      <p:ext uri="{BB962C8B-B14F-4D97-AF65-F5344CB8AC3E}">
        <p14:creationId xmlns:p14="http://schemas.microsoft.com/office/powerpoint/2010/main" val="2917587758"/>
      </p:ext>
    </p:extLst>
  </p:cSld>
  <p:clrMap bg1="lt1" tx1="dk1" bg2="lt2" tx2="dk2" accent1="accent1" accent2="accent2" accent3="accent3" accent4="accent4" accent5="accent5" accent6="accent6" hlink="hlink" folHlink="folHlink"/>
  <p:sldLayoutIdLst>
    <p:sldLayoutId id="2147483870"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310217919"/>
      </p:ext>
    </p:extLst>
  </p:cSld>
  <p:clrMap bg1="lt1" tx1="dk1" bg2="lt2" tx2="dk2" accent1="accent1" accent2="accent2" accent3="accent3" accent4="accent4" accent5="accent5" accent6="accent6" hlink="hlink" folHlink="folHlink"/>
  <p:sldLayoutIdLst>
    <p:sldLayoutId id="214748387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3085463263"/>
      </p:ext>
    </p:extLst>
  </p:cSld>
  <p:clrMap bg1="dk2" tx1="lt1" bg2="dk1"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1385646034"/>
      </p:ext>
    </p:extLst>
  </p:cSld>
  <p:clrMap bg1="dk2" tx1="lt1" bg2="dk1"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2700354526"/>
      </p:ext>
    </p:extLst>
  </p:cSld>
  <p:clrMap bg1="lt1" tx1="dk1" bg2="lt2" tx2="dk2" accent1="accent1" accent2="accent2" accent3="accent3" accent4="accent4" accent5="accent5" accent6="accent6" hlink="hlink" folHlink="folHlink"/>
  <p:sldLayoutIdLst>
    <p:sldLayoutId id="214748391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286000"/>
            <a:ext cx="9144000" cy="3581400"/>
            <a:chOff x="0" y="1968"/>
            <a:chExt cx="5760" cy="2256"/>
          </a:xfrm>
        </p:grpSpPr>
        <p:sp>
          <p:nvSpPr>
            <p:cNvPr id="100361"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2"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3"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4"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5"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6"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7"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8"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69"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0"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1"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2"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3"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4"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5"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6"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7"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8"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79"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0"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1"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2"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3"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4"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5"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6"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7"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8"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89"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0"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1"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2"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3"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4"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5"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6"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7"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8"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399"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0"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1"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2"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3"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4"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5"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6"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7"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8"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09"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0"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1"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2"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3"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4"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5"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6"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7"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8"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19"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20"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21"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22"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sp>
          <p:nvSpPr>
            <p:cNvPr id="100423"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FFFFFF"/>
                </a:solidFill>
                <a:ea typeface="Osaka" charset="0"/>
              </a:endParaRPr>
            </a:p>
          </p:txBody>
        </p:sp>
      </p:grpSp>
      <p:sp>
        <p:nvSpPr>
          <p:cNvPr id="100355"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8" tIns="45704" rIns="91408" bIns="45704" numCol="1" anchor="ctr" anchorCtr="0" compatLnSpc="1">
            <a:prstTxWarp prst="textNoShape">
              <a:avLst/>
            </a:prstTxWarp>
          </a:bodyPr>
          <a:lstStyle/>
          <a:p>
            <a:pPr lvl="0"/>
            <a:r>
              <a:rPr lang="en-US" altLang="ja-JP"/>
              <a:t>Click to edit Master title style</a:t>
            </a:r>
          </a:p>
        </p:txBody>
      </p:sp>
      <p:sp>
        <p:nvSpPr>
          <p:cNvPr id="100356"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8" tIns="45704" rIns="91408" bIns="45704"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3421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l" eaLnBrk="1" hangingPunct="1">
              <a:defRPr kumimoji="1" sz="1400">
                <a:solidFill>
                  <a:srgbClr val="FFFFFF"/>
                </a:solidFill>
                <a:latin typeface="Helvetica" pitchFamily="-112" charset="0"/>
                <a:ea typeface="Osaka"/>
                <a:cs typeface="Osaka"/>
              </a:defRPr>
            </a:lvl1pPr>
          </a:lstStyle>
          <a:p>
            <a:pPr>
              <a:defRPr/>
            </a:pPr>
            <a:endParaRPr lang="en-US" altLang="ja-JP"/>
          </a:p>
        </p:txBody>
      </p:sp>
      <p:sp>
        <p:nvSpPr>
          <p:cNvPr id="134213" name="Rectangle 69"/>
          <p:cNvSpPr>
            <a:spLocks noGrp="1" noChangeArrowheads="1"/>
          </p:cNvSpPr>
          <p:nvPr>
            <p:ph type="ftr" sz="quarter" idx="3"/>
          </p:nvPr>
        </p:nvSpPr>
        <p:spPr bwMode="auto">
          <a:xfrm>
            <a:off x="2057407" y="6248400"/>
            <a:ext cx="5237163"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eaLnBrk="1" hangingPunct="1">
              <a:defRPr kumimoji="1" sz="1400">
                <a:solidFill>
                  <a:srgbClr val="FFFFFF"/>
                </a:solidFill>
                <a:latin typeface="Helvetica" pitchFamily="-112" charset="0"/>
                <a:ea typeface="Osaka"/>
                <a:cs typeface="Osaka"/>
              </a:defRPr>
            </a:lvl1pPr>
          </a:lstStyle>
          <a:p>
            <a:pPr>
              <a:defRPr/>
            </a:pPr>
            <a:endParaRPr lang="en-US" altLang="ja-JP"/>
          </a:p>
        </p:txBody>
      </p:sp>
      <p:sp>
        <p:nvSpPr>
          <p:cNvPr id="13421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6DCE0253-864C-BB4C-BE3D-4087E2F8088D}" type="slidenum">
              <a:rPr lang="en-US" altLang="ja-JP"/>
              <a:pPr>
                <a:defRPr/>
              </a:pPr>
              <a:t>‹#›</a:t>
            </a:fld>
            <a:endParaRPr lang="en-US" altLang="ja-JP"/>
          </a:p>
        </p:txBody>
      </p:sp>
      <p:pic>
        <p:nvPicPr>
          <p:cNvPr id="100360" name="Picture 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25876132"/>
      </p:ext>
    </p:extLst>
  </p:cSld>
  <p:clrMap bg1="dk2" tx1="lt1" bg2="dk1" tx2="lt2" accent1="accent1" accent2="accent2" accent3="accent3" accent4="accent4" accent5="accent5" accent6="accent6" hlink="hlink" folHlink="folHlink"/>
  <p:sldLayoutIdLst>
    <p:sldLayoutId id="2147483919" r:id="rId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2pPr>
      <a:lvl3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3pPr>
      <a:lvl4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4pPr>
      <a:lvl5pPr algn="l" rtl="0" eaLnBrk="0" fontAlgn="base" hangingPunct="0">
        <a:spcBef>
          <a:spcPct val="0"/>
        </a:spcBef>
        <a:spcAft>
          <a:spcPct val="0"/>
        </a:spcAft>
        <a:defRPr kumimoji="1" sz="4000">
          <a:solidFill>
            <a:schemeClr val="tx2"/>
          </a:solidFill>
          <a:latin typeface="Helvetica" pitchFamily="-110" charset="0"/>
          <a:ea typeface="Osaka" pitchFamily="-110" charset="-128"/>
          <a:cs typeface="Osaka" pitchFamily="-110" charset="-128"/>
        </a:defRPr>
      </a:lvl5pPr>
      <a:lvl6pPr marL="457042"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6pPr>
      <a:lvl7pPr marL="914085"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7pPr>
      <a:lvl8pPr marL="1371124"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8pPr>
      <a:lvl9pPr marL="1828170" algn="l" rtl="0" fontAlgn="base">
        <a:spcBef>
          <a:spcPct val="0"/>
        </a:spcBef>
        <a:spcAft>
          <a:spcPct val="0"/>
        </a:spcAft>
        <a:defRPr kumimoji="1" sz="4000">
          <a:solidFill>
            <a:schemeClr val="tx2"/>
          </a:solidFill>
          <a:latin typeface="Helvetica" pitchFamily="-110" charset="0"/>
          <a:ea typeface="Osaka" pitchFamily="-110" charset="-128"/>
          <a:cs typeface="Osaka" pitchFamily="-110" charset="-128"/>
        </a:defRPr>
      </a:lvl9pPr>
    </p:titleStyle>
    <p:bodyStyle>
      <a:lvl1pPr marL="453868" indent="-352303"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8848" indent="-350717"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124" indent="-317388"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034" indent="-301520"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099" indent="-295171"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4140" indent="-295171"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6pPr>
      <a:lvl7pPr marL="3261179" indent="-295171"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7pPr>
      <a:lvl8pPr marL="3718219" indent="-295171"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8pPr>
      <a:lvl9pPr marL="4175264" indent="-295171" algn="l" rtl="0" fontAlgn="base">
        <a:spcBef>
          <a:spcPct val="20000"/>
        </a:spcBef>
        <a:spcAft>
          <a:spcPct val="0"/>
        </a:spcAft>
        <a:buFont typeface="Wingdings" pitchFamily="-110" charset="2"/>
        <a:buChar char="ü"/>
        <a:defRPr kumimoji="1" sz="2000">
          <a:solidFill>
            <a:schemeClr val="tx1"/>
          </a:solidFill>
          <a:latin typeface="+mn-lt"/>
          <a:ea typeface="+mn-ea"/>
          <a:cs typeface="+mn-cs"/>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holy spirit images">
            <a:extLst>
              <a:ext uri="{FF2B5EF4-FFF2-40B4-BE49-F238E27FC236}">
                <a16:creationId xmlns:a16="http://schemas.microsoft.com/office/drawing/2014/main" id="{989F7C43-FB86-8148-98BF-06335151636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619"/>
          <a:stretch/>
        </p:blipFill>
        <p:spPr bwMode="auto">
          <a:xfrm>
            <a:off x="-23813" y="-1"/>
            <a:ext cx="9167814" cy="63641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4660235"/>
            <a:ext cx="4019749" cy="1150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5" tIns="45718" rIns="91435" bIns="45718"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353" rtl="0" eaLnBrk="0" fontAlgn="base" latinLnBrk="0" hangingPunct="0">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دراسات العهد     الجديد النقدية</a:t>
            </a:r>
            <a:endParaRPr kumimoji="0" lang="en-US" sz="40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00098" name="Rectangle 2"/>
          <p:cNvSpPr>
            <a:spLocks noGrp="1" noChangeArrowheads="1"/>
          </p:cNvSpPr>
          <p:nvPr>
            <p:ph type="ctrTitle"/>
          </p:nvPr>
        </p:nvSpPr>
        <p:spPr>
          <a:xfrm>
            <a:off x="1" y="1046827"/>
            <a:ext cx="9120187" cy="1446653"/>
          </a:xfrm>
          <a:effectLst/>
        </p:spPr>
        <p:txBody>
          <a:bodyPr/>
          <a:lstStyle/>
          <a:p>
            <a:pPr>
              <a:defRPr/>
            </a:pPr>
            <a:r>
              <a:rPr lang="ar-JO" sz="6600" b="1" dirty="0">
                <a:effectLst>
                  <a:glow rad="127000">
                    <a:schemeClr val="bg1"/>
                  </a:glow>
                </a:effectLst>
                <a:latin typeface="Arial" panose="020B0604020202020204" pitchFamily="34" charset="0"/>
                <a:ea typeface="ＭＳ Ｐゴシック" charset="0"/>
                <a:cs typeface="Arial" panose="020B0604020202020204" pitchFamily="34" charset="0"/>
              </a:rPr>
              <a:t>مصداقية                        سفر الأعمال</a:t>
            </a:r>
            <a:endParaRPr lang="en-US" sz="6600" b="1" dirty="0">
              <a:effectLst>
                <a:glow rad="127000">
                  <a:schemeClr val="bg1"/>
                </a:glow>
              </a:effectLst>
              <a:latin typeface="Arial" panose="020B0604020202020204" pitchFamily="34" charset="0"/>
              <a:ea typeface="ＭＳ Ｐゴシック" charset="0"/>
              <a:cs typeface="Arial" panose="020B0604020202020204" pitchFamily="34" charset="0"/>
            </a:endParaRPr>
          </a:p>
        </p:txBody>
      </p:sp>
      <p:sp>
        <p:nvSpPr>
          <p:cNvPr id="9" name="Rectangle 8">
            <a:extLst>
              <a:ext uri="{FF2B5EF4-FFF2-40B4-BE49-F238E27FC236}">
                <a16:creationId xmlns:a16="http://schemas.microsoft.com/office/drawing/2014/main" id="{0136BFBC-967F-D744-AC68-903F90085DC8}"/>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a:ea typeface="ＭＳ Ｐゴシック"/>
                <a:cs typeface="Arial"/>
              </a:rPr>
              <a:t>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Arial"/>
              </a:rPr>
              <a:t> • </a:t>
            </a:r>
            <a:r>
              <a:rPr lang="ar-JO" sz="1600" b="1" kern="0" dirty="0">
                <a:solidFill>
                  <a:srgbClr val="FFFFFF"/>
                </a:solidFill>
                <a:effectLst>
                  <a:outerShdw blurRad="38100" dist="38100" dir="2700000" algn="tl">
                    <a:srgbClr val="000000"/>
                  </a:outerShdw>
                </a:effectLst>
                <a:latin typeface="Arial"/>
                <a:ea typeface="ＭＳ Ｐゴシック" charset="0"/>
                <a:cs typeface="Arial"/>
              </a:rPr>
              <a:t>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Arial"/>
              </a:rPr>
              <a:t> • BibleStudyDownloads.org</a:t>
            </a:r>
          </a:p>
        </p:txBody>
      </p:sp>
      <p:sp>
        <p:nvSpPr>
          <p:cNvPr id="2" name="Rectangle 2">
            <a:extLst>
              <a:ext uri="{FF2B5EF4-FFF2-40B4-BE49-F238E27FC236}">
                <a16:creationId xmlns:a16="http://schemas.microsoft.com/office/drawing/2014/main" id="{24C13A0C-A0FD-C388-575F-21FB1828238C}"/>
              </a:ext>
            </a:extLst>
          </p:cNvPr>
          <p:cNvSpPr txBox="1">
            <a:spLocks noChangeArrowheads="1"/>
          </p:cNvSpPr>
          <p:nvPr/>
        </p:nvSpPr>
        <p:spPr bwMode="auto">
          <a:xfrm>
            <a:off x="23813" y="-1228277"/>
            <a:ext cx="9120187" cy="14466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89" tIns="45695" rIns="91389" bIns="45695" numCol="1" anchor="ctr" anchorCtr="0" compatLnSpc="1">
            <a:prstTxWarp prst="textNoShape">
              <a:avLst/>
            </a:prstTxWarp>
          </a:bodyP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2pPr>
            <a:lvl3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3pPr>
            <a:lvl4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4pPr>
            <a:lvl5pPr algn="ctr" rtl="0" eaLnBrk="0" fontAlgn="base" hangingPunct="0">
              <a:spcBef>
                <a:spcPct val="0"/>
              </a:spcBef>
              <a:spcAft>
                <a:spcPct val="0"/>
              </a:spcAft>
              <a:defRPr sz="4400" b="1">
                <a:solidFill>
                  <a:schemeClr val="tx1"/>
                </a:solidFill>
                <a:latin typeface="Candara" charset="0"/>
                <a:ea typeface="ＭＳ Ｐゴシック" charset="0"/>
                <a:cs typeface="Arial" charset="0"/>
              </a:defRPr>
            </a:lvl5pPr>
            <a:lvl6pPr marL="456952" algn="ctr" rtl="0" fontAlgn="base">
              <a:spcBef>
                <a:spcPct val="0"/>
              </a:spcBef>
              <a:spcAft>
                <a:spcPct val="0"/>
              </a:spcAft>
              <a:defRPr sz="4400" b="1">
                <a:solidFill>
                  <a:schemeClr val="tx1"/>
                </a:solidFill>
                <a:latin typeface="Candara" charset="0"/>
                <a:ea typeface="ＭＳ Ｐゴシック" charset="0"/>
                <a:cs typeface="Arial" charset="0"/>
              </a:defRPr>
            </a:lvl6pPr>
            <a:lvl7pPr marL="913905" algn="ctr" rtl="0" fontAlgn="base">
              <a:spcBef>
                <a:spcPct val="0"/>
              </a:spcBef>
              <a:spcAft>
                <a:spcPct val="0"/>
              </a:spcAft>
              <a:defRPr sz="4400" b="1">
                <a:solidFill>
                  <a:schemeClr val="tx1"/>
                </a:solidFill>
                <a:latin typeface="Candara" charset="0"/>
                <a:ea typeface="ＭＳ Ｐゴシック" charset="0"/>
                <a:cs typeface="Arial" charset="0"/>
              </a:defRPr>
            </a:lvl7pPr>
            <a:lvl8pPr marL="1370852" algn="ctr" rtl="0" fontAlgn="base">
              <a:spcBef>
                <a:spcPct val="0"/>
              </a:spcBef>
              <a:spcAft>
                <a:spcPct val="0"/>
              </a:spcAft>
              <a:defRPr sz="4400" b="1">
                <a:solidFill>
                  <a:schemeClr val="tx1"/>
                </a:solidFill>
                <a:latin typeface="Candara" charset="0"/>
                <a:ea typeface="ＭＳ Ｐゴシック" charset="0"/>
                <a:cs typeface="Arial" charset="0"/>
              </a:defRPr>
            </a:lvl8pPr>
            <a:lvl9pPr marL="1827807" algn="ctr" rtl="0" fontAlgn="base">
              <a:spcBef>
                <a:spcPct val="0"/>
              </a:spcBef>
              <a:spcAft>
                <a:spcPct val="0"/>
              </a:spcAft>
              <a:defRPr sz="4400" b="1">
                <a:solidFill>
                  <a:schemeClr val="tx1"/>
                </a:solidFill>
                <a:latin typeface="Candara" charset="0"/>
                <a:ea typeface="ＭＳ Ｐゴシック" charset="0"/>
                <a:cs typeface="Arial" charset="0"/>
              </a:defRPr>
            </a:lvl9pPr>
          </a:lstStyle>
          <a:p>
            <a:pPr rtl="1">
              <a:defRPr/>
            </a:pPr>
            <a:r>
              <a:rPr lang="ar-JO" sz="6600" kern="0" dirty="0">
                <a:effectLst>
                  <a:glow rad="127000">
                    <a:schemeClr val="bg1"/>
                  </a:glow>
                </a:effectLst>
                <a:latin typeface="Arial" panose="020B0604020202020204" pitchFamily="34" charset="0"/>
                <a:ea typeface="ＭＳ Ｐゴシック" charset="0"/>
                <a:cs typeface="Arial" panose="020B0604020202020204" pitchFamily="34" charset="0"/>
              </a:rPr>
              <a:t>مصداقية</a:t>
            </a:r>
            <a:r>
              <a:rPr lang="en-US" sz="6600" kern="0" dirty="0">
                <a:effectLst>
                  <a:glow rad="127000">
                    <a:schemeClr val="bg1"/>
                  </a:glow>
                </a:effectLst>
                <a:latin typeface="Arial" panose="020B0604020202020204" pitchFamily="34" charset="0"/>
                <a:ea typeface="ＭＳ Ｐゴシック" charset="0"/>
                <a:cs typeface="Arial" panose="020B0604020202020204" pitchFamily="34" charset="0"/>
              </a:rPr>
              <a:t> </a:t>
            </a:r>
            <a:r>
              <a:rPr lang="ar-JO" sz="6600" kern="0" dirty="0">
                <a:effectLst>
                  <a:glow rad="127000">
                    <a:schemeClr val="bg1"/>
                  </a:glow>
                </a:effectLst>
                <a:latin typeface="Arial" panose="020B0604020202020204" pitchFamily="34" charset="0"/>
                <a:ea typeface="ＭＳ Ｐゴシック" charset="0"/>
                <a:cs typeface="Arial" panose="020B0604020202020204" pitchFamily="34" charset="0"/>
              </a:rPr>
              <a:t>سفر الأعمال</a:t>
            </a:r>
            <a:endParaRPr lang="en-US" sz="6600" kern="0" dirty="0">
              <a:effectLst>
                <a:glow rad="127000">
                  <a:schemeClr val="bg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362065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0"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1" name="Rectangle 8"/>
          <p:cNvSpPr>
            <a:spLocks noGrp="1" noChangeArrowheads="1"/>
          </p:cNvSpPr>
          <p:nvPr>
            <p:ph type="title"/>
          </p:nvPr>
        </p:nvSpPr>
        <p:spPr bwMode="auto">
          <a:xfrm>
            <a:off x="-152400" y="3"/>
            <a:ext cx="9448800" cy="8413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2067" tIns="41034" rIns="82067" bIns="41034" numCol="1" anchor="b" anchorCtr="0" compatLnSpc="1">
            <a:prstTxWarp prst="textNoShape">
              <a:avLst/>
            </a:prstTxWarp>
          </a:bodyPr>
          <a:lstStyle/>
          <a:p>
            <a:pPr eaLnBrk="1" hangingPunct="1"/>
            <a:r>
              <a:rPr lang="ar-JO" altLang="zh-CN" sz="4400" dirty="0">
                <a:latin typeface="Arial" panose="020B0604020202020204" pitchFamily="34" charset="0"/>
                <a:cs typeface="Arial" panose="020B0604020202020204" pitchFamily="34" charset="0"/>
              </a:rPr>
              <a:t>مدة خدمة المسيح</a:t>
            </a:r>
            <a:endParaRPr lang="en-US" altLang="zh-CN" sz="4000" dirty="0">
              <a:latin typeface="Arial" panose="020B0604020202020204" pitchFamily="34" charset="0"/>
              <a:cs typeface="Arial" panose="020B0604020202020204" pitchFamily="34" charset="0"/>
            </a:endParaRPr>
          </a:p>
        </p:txBody>
      </p:sp>
      <p:sp>
        <p:nvSpPr>
          <p:cNvPr id="252932" name="Text Box 9"/>
          <p:cNvSpPr txBox="1">
            <a:spLocks noChangeArrowheads="1"/>
          </p:cNvSpPr>
          <p:nvPr/>
        </p:nvSpPr>
        <p:spPr bwMode="auto">
          <a:xfrm>
            <a:off x="-47625" y="838206"/>
            <a:ext cx="9240838"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 – 3 نيسان 33 م ( 5ر3 سنة)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3" name="Text Box 9"/>
          <p:cNvSpPr txBox="1">
            <a:spLocks noChangeArrowheads="1"/>
          </p:cNvSpPr>
          <p:nvPr/>
        </p:nvSpPr>
        <p:spPr bwMode="auto">
          <a:xfrm>
            <a:off x="0" y="2743206"/>
            <a:ext cx="1981200" cy="584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بدء                       خدمة يسوع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4" name="Text Box 9"/>
          <p:cNvSpPr txBox="1">
            <a:spLocks noChangeArrowheads="1"/>
          </p:cNvSpPr>
          <p:nvPr/>
        </p:nvSpPr>
        <p:spPr bwMode="auto">
          <a:xfrm>
            <a:off x="152400" y="4648200"/>
            <a:ext cx="1447800"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cxnSp>
        <p:nvCxnSpPr>
          <p:cNvPr id="252935"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293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2937"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2938"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2939"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2940"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sp>
        <p:nvSpPr>
          <p:cNvPr id="252941" name="Text Box 9"/>
          <p:cNvSpPr txBox="1">
            <a:spLocks noChangeArrowheads="1"/>
          </p:cNvSpPr>
          <p:nvPr/>
        </p:nvSpPr>
        <p:spPr bwMode="auto">
          <a:xfrm>
            <a:off x="2057400" y="2743206"/>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الأول</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7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30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2" name="Text Box 9"/>
          <p:cNvSpPr txBox="1">
            <a:spLocks noChangeArrowheads="1"/>
          </p:cNvSpPr>
          <p:nvPr/>
        </p:nvSpPr>
        <p:spPr bwMode="auto">
          <a:xfrm>
            <a:off x="1828800" y="4648200"/>
            <a:ext cx="1752600"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2: 13، 23</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3" name="Text Box 9"/>
          <p:cNvSpPr txBox="1">
            <a:spLocks noChangeArrowheads="1"/>
          </p:cNvSpPr>
          <p:nvPr/>
        </p:nvSpPr>
        <p:spPr bwMode="auto">
          <a:xfrm>
            <a:off x="3786182" y="2743200"/>
            <a:ext cx="1785950"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الفصح الثاني</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4" name="Text Box 9"/>
          <p:cNvSpPr txBox="1">
            <a:spLocks noChangeArrowheads="1"/>
          </p:cNvSpPr>
          <p:nvPr/>
        </p:nvSpPr>
        <p:spPr bwMode="auto">
          <a:xfrm>
            <a:off x="3429000" y="4648206"/>
            <a:ext cx="2500322" cy="1077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غير مذكور في يوحنا</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مر 2: 23-28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لو 6: 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مت 12: 1-8</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5" name="Text Box 9"/>
          <p:cNvSpPr txBox="1">
            <a:spLocks noChangeArrowheads="1"/>
          </p:cNvSpPr>
          <p:nvPr/>
        </p:nvSpPr>
        <p:spPr bwMode="auto">
          <a:xfrm>
            <a:off x="5500694" y="2743206"/>
            <a:ext cx="1714512"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الثالث</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25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32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6"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6: 4</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7" name="Text Box 9"/>
          <p:cNvSpPr txBox="1">
            <a:spLocks noChangeArrowheads="1"/>
          </p:cNvSpPr>
          <p:nvPr/>
        </p:nvSpPr>
        <p:spPr bwMode="auto">
          <a:xfrm>
            <a:off x="7467600" y="2743206"/>
            <a:ext cx="1676400"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الرابع</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33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8" name="Text Box 9"/>
          <p:cNvSpPr txBox="1">
            <a:spLocks noChangeArrowheads="1"/>
          </p:cNvSpPr>
          <p:nvPr/>
        </p:nvSpPr>
        <p:spPr bwMode="auto">
          <a:xfrm>
            <a:off x="7143768" y="4648200"/>
            <a:ext cx="2000232"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11: 55-12: 1</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9" name="Text Box 9"/>
          <p:cNvSpPr txBox="1">
            <a:spLocks noChangeArrowheads="1"/>
          </p:cNvSpPr>
          <p:nvPr/>
        </p:nvSpPr>
        <p:spPr bwMode="auto">
          <a:xfrm>
            <a:off x="381000" y="1573219"/>
            <a:ext cx="8458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ذكر</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يوحنا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وحده ثلاثة أعياد فصح</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36" name="TextBox 35"/>
          <p:cNvSpPr txBox="1"/>
          <p:nvPr/>
        </p:nvSpPr>
        <p:spPr>
          <a:xfrm>
            <a:off x="8616954" y="71441"/>
            <a:ext cx="530785" cy="461600"/>
          </a:xfrm>
          <a:prstGeom prst="rect">
            <a:avLst/>
          </a:prstGeom>
          <a:noFill/>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56</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
        <p:nvSpPr>
          <p:cNvPr id="252951" name="Text Box 9"/>
          <p:cNvSpPr txBox="1">
            <a:spLocks noChangeArrowheads="1"/>
          </p:cNvSpPr>
          <p:nvPr/>
        </p:nvSpPr>
        <p:spPr bwMode="auto">
          <a:xfrm>
            <a:off x="0" y="6443667"/>
            <a:ext cx="91281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252952"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rPr>
              <a:t>لهذا فإن خدمة يسوع كانت 5ر2 سنة على الأقل</a:t>
            </a:r>
            <a:endParaRPr kumimoji="0" lang="en-US"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ar-JO" dirty="0">
                <a:solidFill>
                  <a:srgbClr val="FFFFFF"/>
                </a:solidFill>
                <a:latin typeface="Arial" panose="020B0604020202020204" pitchFamily="34" charset="0"/>
                <a:ea typeface="ＭＳ Ｐゴシック" charset="0"/>
                <a:cs typeface="Arial" panose="020B0604020202020204" pitchFamily="34" charset="0"/>
              </a:rPr>
              <a:t>التسلسل الزمني ليسوع والأعمال</a:t>
            </a:r>
            <a:endParaRPr kumimoji="0" lang="en-US" dirty="0">
              <a:latin typeface="Arial" panose="020B0604020202020204" pitchFamily="34" charset="0"/>
              <a:ea typeface="ＭＳ Ｐゴシック" charset="0"/>
              <a:cs typeface="Arial" panose="020B0604020202020204" pitchFamily="34" charset="0"/>
            </a:endParaRPr>
          </a:p>
        </p:txBody>
      </p:sp>
      <p:sp>
        <p:nvSpPr>
          <p:cNvPr id="84995" name="Text Box 3"/>
          <p:cNvSpPr txBox="1">
            <a:spLocks noChangeArrowheads="1"/>
          </p:cNvSpPr>
          <p:nvPr/>
        </p:nvSpPr>
        <p:spPr bwMode="auto">
          <a:xfrm>
            <a:off x="482478" y="1219203"/>
            <a:ext cx="82734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4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6" name="Text Box 4"/>
          <p:cNvSpPr txBox="1">
            <a:spLocks noChangeArrowheads="1"/>
          </p:cNvSpPr>
          <p:nvPr/>
        </p:nvSpPr>
        <p:spPr bwMode="auto">
          <a:xfrm>
            <a:off x="1396878" y="1219203"/>
            <a:ext cx="82734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7" name="Text Box 5"/>
          <p:cNvSpPr txBox="1">
            <a:spLocks noChangeArrowheads="1"/>
          </p:cNvSpPr>
          <p:nvPr/>
        </p:nvSpPr>
        <p:spPr bwMode="auto">
          <a:xfrm>
            <a:off x="2676934" y="1219203"/>
            <a:ext cx="55322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 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8" name="Text Box 6"/>
          <p:cNvSpPr txBox="1">
            <a:spLocks noChangeArrowheads="1"/>
          </p:cNvSpPr>
          <p:nvPr/>
        </p:nvSpPr>
        <p:spPr bwMode="auto">
          <a:xfrm>
            <a:off x="5260698"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29</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9" name="Text Box 7"/>
          <p:cNvSpPr txBox="1">
            <a:spLocks noChangeArrowheads="1"/>
          </p:cNvSpPr>
          <p:nvPr/>
        </p:nvSpPr>
        <p:spPr bwMode="auto">
          <a:xfrm>
            <a:off x="6168748"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30</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0" name="Text Box 8"/>
          <p:cNvSpPr txBox="1">
            <a:spLocks noChangeArrowheads="1"/>
          </p:cNvSpPr>
          <p:nvPr/>
        </p:nvSpPr>
        <p:spPr bwMode="auto">
          <a:xfrm>
            <a:off x="6776762"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33</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1" name="Text Box 9"/>
          <p:cNvSpPr txBox="1">
            <a:spLocks noChangeArrowheads="1"/>
          </p:cNvSpPr>
          <p:nvPr/>
        </p:nvSpPr>
        <p:spPr bwMode="auto">
          <a:xfrm>
            <a:off x="8065812"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35</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2" name="Text Box 10"/>
          <p:cNvSpPr txBox="1">
            <a:spLocks noChangeArrowheads="1"/>
          </p:cNvSpPr>
          <p:nvPr/>
        </p:nvSpPr>
        <p:spPr bwMode="auto">
          <a:xfrm>
            <a:off x="3677962" y="1219203"/>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14</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3" name="Text Box 11"/>
          <p:cNvSpPr txBox="1">
            <a:spLocks noChangeArrowheads="1"/>
          </p:cNvSpPr>
          <p:nvPr/>
        </p:nvSpPr>
        <p:spPr bwMode="auto">
          <a:xfrm>
            <a:off x="518504" y="1905004"/>
            <a:ext cx="763221"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ولادة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4" name="Text Box 12"/>
          <p:cNvSpPr txBox="1">
            <a:spLocks noChangeArrowheads="1"/>
          </p:cNvSpPr>
          <p:nvPr/>
        </p:nvSpPr>
        <p:spPr bwMode="auto">
          <a:xfrm>
            <a:off x="1732143" y="1905003"/>
            <a:ext cx="92833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سنة</a:t>
            </a: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p>
        </p:txBody>
      </p:sp>
      <p:sp>
        <p:nvSpPr>
          <p:cNvPr id="85005" name="Text Box 13"/>
          <p:cNvSpPr txBox="1">
            <a:spLocks noChangeArrowheads="1"/>
          </p:cNvSpPr>
          <p:nvPr/>
        </p:nvSpPr>
        <p:spPr bwMode="auto">
          <a:xfrm>
            <a:off x="4880760" y="1905000"/>
            <a:ext cx="1295418" cy="1938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السنة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لطيباريوس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b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يوحنا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ويسوع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6" name="Text Box 14"/>
          <p:cNvSpPr txBox="1">
            <a:spLocks noChangeArrowheads="1"/>
          </p:cNvSpPr>
          <p:nvPr/>
        </p:nvSpPr>
        <p:spPr bwMode="auto">
          <a:xfrm>
            <a:off x="6662132" y="1905004"/>
            <a:ext cx="763221"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موت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7" name="Text Box 15"/>
          <p:cNvSpPr txBox="1">
            <a:spLocks noChangeArrowheads="1"/>
          </p:cNvSpPr>
          <p:nvPr/>
        </p:nvSpPr>
        <p:spPr bwMode="auto">
          <a:xfrm>
            <a:off x="7952001" y="1905004"/>
            <a:ext cx="758413"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إيمان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بولس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8" name="Text Box 16"/>
          <p:cNvSpPr txBox="1">
            <a:spLocks noChangeArrowheads="1"/>
          </p:cNvSpPr>
          <p:nvPr/>
        </p:nvSpPr>
        <p:spPr bwMode="auto">
          <a:xfrm>
            <a:off x="3332506" y="1905004"/>
            <a:ext cx="1223283"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تتويج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9" name="Text Box 17"/>
          <p:cNvSpPr txBox="1">
            <a:spLocks noChangeArrowheads="1"/>
          </p:cNvSpPr>
          <p:nvPr/>
        </p:nvSpPr>
        <p:spPr bwMode="auto">
          <a:xfrm>
            <a:off x="2419064" y="4191003"/>
            <a:ext cx="151823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32-33 سنة</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11" name="Text Box 19"/>
          <p:cNvSpPr txBox="1">
            <a:spLocks noChangeArrowheads="1"/>
          </p:cNvSpPr>
          <p:nvPr/>
        </p:nvSpPr>
        <p:spPr bwMode="auto">
          <a:xfrm>
            <a:off x="914400" y="4648200"/>
            <a:ext cx="4724400" cy="830932"/>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5012" name="Text Box 20"/>
          <p:cNvSpPr txBox="1">
            <a:spLocks noChangeArrowheads="1"/>
          </p:cNvSpPr>
          <p:nvPr/>
        </p:nvSpPr>
        <p:spPr bwMode="auto">
          <a:xfrm>
            <a:off x="0" y="2835276"/>
            <a:ext cx="4953000" cy="830932"/>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السنة الخامسة عشرة لطيباريوس كرز يوحنا (3: 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91376" tIns="45688" rIns="91376" bIns="4568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254997"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6" name="Text Box 33"/>
          <p:cNvSpPr txBox="1">
            <a:spLocks noChangeArrowheads="1"/>
          </p:cNvSpPr>
          <p:nvPr/>
        </p:nvSpPr>
        <p:spPr bwMode="auto">
          <a:xfrm>
            <a:off x="0" y="4100519"/>
            <a:ext cx="9372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1</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3</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4</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5</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mr-IN"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charset="0"/>
              </a:rPr>
              <a:t>……</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29</a:t>
            </a:r>
            <a:endPar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endParaRPr>
          </a:p>
        </p:txBody>
      </p:sp>
      <p:sp>
        <p:nvSpPr>
          <p:cNvPr id="257057"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0" name="Text Box 37"/>
          <p:cNvSpPr txBox="1">
            <a:spLocks noChangeArrowheads="1"/>
          </p:cNvSpPr>
          <p:nvPr/>
        </p:nvSpPr>
        <p:spPr bwMode="auto">
          <a:xfrm>
            <a:off x="0" y="2881316"/>
            <a:ext cx="114297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سنوات</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1"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سنة</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2" name="Text Box 39"/>
          <p:cNvSpPr txBox="1">
            <a:spLocks noChangeArrowheads="1"/>
          </p:cNvSpPr>
          <p:nvPr/>
        </p:nvSpPr>
        <p:spPr bwMode="auto">
          <a:xfrm>
            <a:off x="1447804" y="2805116"/>
            <a:ext cx="759301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3" name="Text Box 40"/>
          <p:cNvSpPr txBox="1">
            <a:spLocks noChangeArrowheads="1"/>
          </p:cNvSpPr>
          <p:nvPr/>
        </p:nvSpPr>
        <p:spPr bwMode="auto">
          <a:xfrm>
            <a:off x="1447801" y="2805116"/>
            <a:ext cx="763428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28-29 سنة</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4" name="Text Box 41"/>
          <p:cNvSpPr txBox="1">
            <a:spLocks noChangeArrowheads="1"/>
          </p:cNvSpPr>
          <p:nvPr/>
        </p:nvSpPr>
        <p:spPr bwMode="auto">
          <a:xfrm>
            <a:off x="0" y="4405316"/>
            <a:ext cx="37338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
        <p:nvSpPr>
          <p:cNvPr id="257065" name="Text Box 42"/>
          <p:cNvSpPr txBox="1">
            <a:spLocks noChangeArrowheads="1"/>
          </p:cNvSpPr>
          <p:nvPr/>
        </p:nvSpPr>
        <p:spPr bwMode="auto">
          <a:xfrm>
            <a:off x="1447800" y="838203"/>
            <a:ext cx="655320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6" name="Text Box 43"/>
          <p:cNvSpPr txBox="1">
            <a:spLocks noChangeArrowheads="1"/>
          </p:cNvSpPr>
          <p:nvPr/>
        </p:nvSpPr>
        <p:spPr bwMode="auto">
          <a:xfrm>
            <a:off x="1295400" y="5014914"/>
            <a:ext cx="6629400" cy="1015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+ 1 + 28 = 32 سنة (غير شامل 29 م)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+ 1 + 29 = 33 سنة (شامل 29 م)</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7" name="Rectangle 44"/>
          <p:cNvSpPr>
            <a:spLocks noGrp="1" noChangeArrowheads="1"/>
          </p:cNvSpPr>
          <p:nvPr>
            <p:ph type="title" idx="4294967295"/>
          </p:nvPr>
        </p:nvSpPr>
        <p:spPr>
          <a:xfrm>
            <a:off x="1150944" y="617538"/>
            <a:ext cx="7793037" cy="914400"/>
          </a:xfrm>
        </p:spPr>
        <p:txBody>
          <a:bodyPr/>
          <a:lstStyle/>
          <a:p>
            <a:pPr algn="ctr" eaLnBrk="1" hangingPunct="1"/>
            <a:r>
              <a:rPr lang="ar-JO" sz="3200" b="1" dirty="0">
                <a:solidFill>
                  <a:schemeClr val="tx1"/>
                </a:solidFill>
                <a:latin typeface="Arial" panose="020B0604020202020204" pitchFamily="34" charset="0"/>
                <a:cs typeface="Arial" panose="020B0604020202020204" pitchFamily="34" charset="0"/>
              </a:rPr>
              <a:t>عمر يسوع</a:t>
            </a:r>
            <a:br>
              <a:rPr lang="en-US" sz="3200" b="1" dirty="0">
                <a:solidFill>
                  <a:schemeClr val="tx1"/>
                </a:solidFill>
                <a:latin typeface="Arial" panose="020B0604020202020204" pitchFamily="34" charset="0"/>
                <a:cs typeface="Arial" panose="020B0604020202020204" pitchFamily="34" charset="0"/>
              </a:rPr>
            </a:br>
            <a:r>
              <a:rPr lang="ar-JO" sz="3200" b="1" dirty="0">
                <a:solidFill>
                  <a:schemeClr val="tx1"/>
                </a:solidFill>
                <a:latin typeface="Arial" panose="020B0604020202020204" pitchFamily="34" charset="0"/>
                <a:cs typeface="Arial" panose="020B0604020202020204" pitchFamily="34" charset="0"/>
              </a:rPr>
              <a:t>عندما بدأ خدمته</a:t>
            </a:r>
            <a:endParaRPr lang="en-US" sz="2400" dirty="0">
              <a:solidFill>
                <a:schemeClr val="tx1"/>
              </a:solidFill>
              <a:latin typeface="Arial" panose="020B0604020202020204" pitchFamily="34" charset="0"/>
              <a:cs typeface="Arial" panose="020B0604020202020204" pitchFamily="34" charset="0"/>
            </a:endParaRPr>
          </a:p>
        </p:txBody>
      </p:sp>
      <p:sp>
        <p:nvSpPr>
          <p:cNvPr id="257068" name="Text Box 45"/>
          <p:cNvSpPr txBox="1">
            <a:spLocks noChangeArrowheads="1"/>
          </p:cNvSpPr>
          <p:nvPr/>
        </p:nvSpPr>
        <p:spPr bwMode="auto">
          <a:xfrm>
            <a:off x="4" y="6373813"/>
            <a:ext cx="899001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مقتبس من ميشيل آنج (طالب مسح العهد الجديد، كلية سنغافورة للكتاب المقدس، 2006)</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9134" name="Text Box 46"/>
          <p:cNvSpPr txBox="1">
            <a:spLocks noChangeArrowheads="1"/>
          </p:cNvSpPr>
          <p:nvPr/>
        </p:nvSpPr>
        <p:spPr bwMode="auto">
          <a:xfrm>
            <a:off x="4419600" y="1524000"/>
            <a:ext cx="4724400" cy="830932"/>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7070"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
            <a:ext cx="9150350"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ar-SA" altLang="en-US" b="1" dirty="0">
                <a:solidFill>
                  <a:srgbClr val="FFFFFF"/>
                </a:solidFill>
                <a:latin typeface="Arial" panose="020B0604020202020204" pitchFamily="34" charset="0"/>
                <a:cs typeface="Arial" panose="020B0604020202020204" pitchFamily="34" charset="0"/>
              </a:rPr>
              <a:t>عطلة نهاية أسبوع نبويَّة</a:t>
            </a:r>
            <a:endParaRPr lang="en-US" altLang="en-US" b="1"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hueOff val="0"/>
                  <a:satOff val="0"/>
                  <a:lumOff val="0"/>
                  <a:alphaOff val="0"/>
                </a:srgbClr>
              </a:solidFill>
              <a:effectLst/>
              <a:uLnTx/>
              <a:uFillTx/>
              <a:latin typeface="Arial" panose="020B0604020202020204" pitchFamily="34" charset="0"/>
              <a:ea typeface="+mn-ea"/>
              <a:cs typeface="Arial" panose="020B0604020202020204" pitchFamily="34" charset="0"/>
            </a:endParaRPr>
          </a:p>
        </p:txBody>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يوم الخميس</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جمعة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السبت</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الأحد</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8" name="Rectangle 17"/>
            <p:cNvSpPr/>
            <p:nvPr/>
          </p:nvSpPr>
          <p:spPr>
            <a:xfrm>
              <a:off x="1332324"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2" name="Rectangle 21"/>
            <p:cNvSpPr/>
            <p:nvPr/>
          </p:nvSpPr>
          <p:spPr>
            <a:xfrm>
              <a:off x="5220756"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العشاء الأخير</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JO"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a:t>
            </a: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صلب</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القيامة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nvGrpSpPr>
          <p:cNvPr id="29" name="Group 28"/>
          <p:cNvGrpSpPr>
            <a:grpSpLocks/>
          </p:cNvGrpSpPr>
          <p:nvPr/>
        </p:nvGrpSpPr>
        <p:grpSpPr bwMode="auto">
          <a:xfrm>
            <a:off x="3203575" y="3500439"/>
            <a:ext cx="2003425" cy="936625"/>
            <a:chOff x="1259632" y="2996953"/>
            <a:chExt cx="1872208" cy="936104"/>
          </a:xfrm>
        </p:grpSpPr>
        <p:sp>
          <p:nvSpPr>
            <p:cNvPr id="259097" name="Rectangle 16"/>
            <p:cNvSpPr>
              <a:spLocks noChangeArrowheads="1"/>
            </p:cNvSpPr>
            <p:nvPr/>
          </p:nvSpPr>
          <p:spPr bwMode="auto">
            <a:xfrm>
              <a:off x="1259632" y="2996953"/>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 name="Rectangle 30"/>
            <p:cNvSpPr/>
            <p:nvPr/>
          </p:nvSpPr>
          <p:spPr>
            <a:xfrm>
              <a:off x="1394471" y="3213426"/>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7" name="Rectangle 36"/>
            <p:cNvSpPr/>
            <p:nvPr/>
          </p:nvSpPr>
          <p:spPr>
            <a:xfrm>
              <a:off x="5220757" y="3282468"/>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الجليل</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يهودا</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2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3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5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rPr>
              <a:t>م ع ج 39</a:t>
            </a:r>
            <a:endParaRPr kumimoji="0" lang="en-US"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endParaRPr>
          </a:p>
        </p:txBody>
      </p:sp>
      <p:sp>
        <p:nvSpPr>
          <p:cNvPr id="4" name="Rectangle 3">
            <a:extLst>
              <a:ext uri="{FF2B5EF4-FFF2-40B4-BE49-F238E27FC236}">
                <a16:creationId xmlns:a16="http://schemas.microsoft.com/office/drawing/2014/main" id="{140EEB5D-E8AD-7FA9-FB2C-936B87DD3076}"/>
              </a:ext>
            </a:extLst>
          </p:cNvPr>
          <p:cNvSpPr/>
          <p:nvPr/>
        </p:nvSpPr>
        <p:spPr>
          <a:xfrm>
            <a:off x="-6350" y="5631647"/>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١ كورنثوس ١٥ : ٢٠</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وَلَكِنِ الآنَ قَدْ قَامَ الْمَسِيحُ مِنَ الأَمْوَاتِ وَصَارَ بَاكُورَةَ الرَّاقِدِينَ. </a:t>
            </a:r>
          </a:p>
        </p:txBody>
      </p:sp>
    </p:spTree>
    <p:extLst>
      <p:ext uri="{BB962C8B-B14F-4D97-AF65-F5344CB8AC3E}">
        <p14:creationId xmlns:p14="http://schemas.microsoft.com/office/powerpoint/2010/main" val="3541756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strVal val="#ppt_w*0.70"/>
                                          </p:val>
                                        </p:tav>
                                        <p:tav tm="100000">
                                          <p:val>
                                            <p:strVal val="#ppt_w"/>
                                          </p:val>
                                        </p:tav>
                                      </p:tavLst>
                                    </p:anim>
                                    <p:anim calcmode="lin" valueType="num">
                                      <p:cBhvr>
                                        <p:cTn id="108" dur="1000" fill="hold"/>
                                        <p:tgtEl>
                                          <p:spTgt spid="4"/>
                                        </p:tgtEl>
                                        <p:attrNameLst>
                                          <p:attrName>ppt_h</p:attrName>
                                        </p:attrNameLst>
                                      </p:cBhvr>
                                      <p:tavLst>
                                        <p:tav tm="0">
                                          <p:val>
                                            <p:strVal val="#ppt_h"/>
                                          </p:val>
                                        </p:tav>
                                        <p:tav tm="100000">
                                          <p:val>
                                            <p:strVal val="#ppt_h"/>
                                          </p:val>
                                        </p:tav>
                                      </p:tavLst>
                                    </p:anim>
                                    <p:animEffect transition="in" filter="fade">
                                      <p:cBhvr>
                                        <p:cTn id="10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034" name="Rectangle 2"/>
          <p:cNvSpPr>
            <a:spLocks noGrp="1" noChangeArrowheads="1"/>
          </p:cNvSpPr>
          <p:nvPr>
            <p:ph type="title"/>
          </p:nvPr>
        </p:nvSpPr>
        <p:spPr>
          <a:xfrm>
            <a:off x="0" y="-609600"/>
            <a:ext cx="1905000" cy="792163"/>
          </a:xfrm>
          <a:noFill/>
        </p:spPr>
        <p:txBody>
          <a:bodyPr/>
          <a:lstStyle/>
          <a:p>
            <a:r>
              <a:rPr lang="en-US" b="1">
                <a:solidFill>
                  <a:schemeClr val="tx1"/>
                </a:solidFill>
              </a:rPr>
              <a:t>Black</a:t>
            </a:r>
            <a:endParaRPr 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2800" b="1" dirty="0">
                <a:solidFill>
                  <a:srgbClr val="FFFFFF"/>
                </a:solidFill>
                <a:latin typeface="Arial" panose="020B0604020202020204" pitchFamily="34" charset="0"/>
                <a:ea typeface="ＭＳ Ｐゴシック" charset="0"/>
                <a:cs typeface="Arial" panose="020B0604020202020204" pitchFamily="34" charset="0"/>
              </a:rPr>
              <a:t>دراسات نقدية في العهد الجديد</a:t>
            </a:r>
            <a:r>
              <a:rPr lang="en-US" sz="28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إلى أقصى الأرض (أع 1: 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أع</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49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المجمع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آب 59</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المحاكمات</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الكنيسة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5" name="Text Box 21"/>
          <p:cNvSpPr txBox="1">
            <a:spLocks noChangeArrowheads="1"/>
          </p:cNvSpPr>
          <p:nvPr/>
        </p:nvSpPr>
        <p:spPr bwMode="auto">
          <a:xfrm>
            <a:off x="0" y="3276600"/>
            <a:ext cx="9144000" cy="707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35</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49</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53</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60</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62</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67</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68</a:t>
            </a:r>
            <a:r>
              <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95</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48-</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49</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غلاطية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خريف 67 – ربيع 68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38</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124</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39-41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62 -</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خريف 67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إسبانيا</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نظرة عامة على العهد الجديد (تاريخي)</a:t>
            </a:r>
            <a:endParaRPr lang="en-US"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أع</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الأناجيل والأعمال</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نيسان 50-</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أيلول 52</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بحر إيجة</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37" name="Text Box 17"/>
          <p:cNvSpPr txBox="1">
            <a:spLocks noChangeArrowheads="1"/>
          </p:cNvSpPr>
          <p:nvPr/>
        </p:nvSpPr>
        <p:spPr bwMode="auto">
          <a:xfrm>
            <a:off x="-76200" y="2133600"/>
            <a:ext cx="9906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صيف 35-37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دمشق</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أنطاكية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الرحلات</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1 2 3 4</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السجون</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9" name="Text Box 9">
            <a:extLst>
              <a:ext uri="{FF2B5EF4-FFF2-40B4-BE49-F238E27FC236}">
                <a16:creationId xmlns:a16="http://schemas.microsoft.com/office/drawing/2014/main" id="{8C29773A-4FDD-2640-A9F0-BDE1D7B15D0A}"/>
              </a:ext>
            </a:extLst>
          </p:cNvPr>
          <p:cNvSpPr txBox="1">
            <a:spLocks noChangeAspect="1" noChangeArrowheads="1"/>
          </p:cNvSpPr>
          <p:nvPr/>
        </p:nvSpPr>
        <p:spPr bwMode="auto">
          <a:xfrm>
            <a:off x="3743325" y="1987843"/>
            <a:ext cx="1018064" cy="1316736"/>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t">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ربيع 53-</a:t>
            </a:r>
            <a:b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ايار 57</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a:t>
            </a:r>
            <a:b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أسيا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Text Box 10">
            <a:extLst>
              <a:ext uri="{FF2B5EF4-FFF2-40B4-BE49-F238E27FC236}">
                <a16:creationId xmlns:a16="http://schemas.microsoft.com/office/drawing/2014/main" id="{63F5AC0E-61C5-6C44-8423-D47D86954957}"/>
              </a:ext>
            </a:extLst>
          </p:cNvPr>
          <p:cNvSpPr txBox="1">
            <a:spLocks noChangeAspect="1" noChangeArrowheads="1"/>
          </p:cNvSpPr>
          <p:nvPr/>
        </p:nvSpPr>
        <p:spPr bwMode="auto">
          <a:xfrm>
            <a:off x="5286380" y="1965752"/>
            <a:ext cx="987552" cy="1338828"/>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شباط 60 –</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آذار 62</a:t>
            </a:r>
            <a:b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روما</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1" name="Text Box 20">
            <a:extLst>
              <a:ext uri="{FF2B5EF4-FFF2-40B4-BE49-F238E27FC236}">
                <a16:creationId xmlns:a16="http://schemas.microsoft.com/office/drawing/2014/main" id="{1BE11378-555E-F248-A21D-59F6A54F6A62}"/>
              </a:ext>
            </a:extLst>
          </p:cNvPr>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Gospels &amp; Acts</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8"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4" descr="Luke&amp;Pau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2" name="Rectangle 2"/>
          <p:cNvSpPr>
            <a:spLocks noGrp="1" noChangeArrowheads="1"/>
          </p:cNvSpPr>
          <p:nvPr>
            <p:ph type="ctrTitle"/>
          </p:nvPr>
        </p:nvSpPr>
        <p:spPr>
          <a:xfrm>
            <a:off x="457200" y="76200"/>
            <a:ext cx="8229600" cy="914400"/>
          </a:xfrm>
          <a:effectLst>
            <a:outerShdw blurRad="63500" dist="35921" dir="2700000" algn="ctr" rotWithShape="0">
              <a:srgbClr val="000000">
                <a:alpha val="74998"/>
              </a:srgbClr>
            </a:outerShdw>
          </a:effectLst>
        </p:spPr>
        <p:txBody>
          <a:bodyPr/>
          <a:lstStyle/>
          <a:p>
            <a:pPr eaLnBrk="1" hangingPunct="1">
              <a:defRPr/>
            </a:pPr>
            <a:r>
              <a:rPr kumimoji="0" lang="ar-JO" b="1" dirty="0">
                <a:latin typeface="Arial" panose="020B0604020202020204" pitchFamily="34" charset="0"/>
                <a:cs typeface="Arial" panose="020B0604020202020204" pitchFamily="34" charset="0"/>
              </a:rPr>
              <a:t>من هو لوقا ؟</a:t>
            </a:r>
            <a:endParaRPr kumimoji="0" lang="en-US" b="1" dirty="0">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371600" y="4876800"/>
            <a:ext cx="6400800" cy="1752600"/>
          </a:xfrm>
          <a:prstGeom prst="rect">
            <a:avLst/>
          </a:prstGeom>
          <a:noFill/>
          <a:ln w="9525">
            <a:noFill/>
            <a:miter lim="800000"/>
            <a:headEnd/>
            <a:tailEnd/>
          </a:ln>
          <a:effectLst>
            <a:outerShdw blurRad="63500" dist="35921" dir="2700000" algn="ctr" rotWithShape="0">
              <a:srgbClr val="000000">
                <a:alpha val="74998"/>
              </a:srgbClr>
            </a:outerShdw>
          </a:effectLst>
        </p:spPr>
        <p:txBody>
          <a:bodyPr lIns="91408" tIns="45704" rIns="91408" bIns="45704"/>
          <a:lstStyle/>
          <a:p>
            <a:pPr marL="0" marR="0" lvl="0" indent="101565" algn="ctr" defTabSz="914400" rtl="0" eaLnBrk="1" fontAlgn="base" latinLnBrk="0" hangingPunct="1">
              <a:lnSpc>
                <a:spcPct val="110000"/>
              </a:lnSpc>
              <a:spcBef>
                <a:spcPct val="20000"/>
              </a:spcBef>
              <a:spcAft>
                <a:spcPct val="0"/>
              </a:spcAft>
              <a:buClr>
                <a:srgbClr val="960000"/>
              </a:buClr>
              <a:buSzPct val="100000"/>
              <a:buFontTx/>
              <a:buNone/>
              <a:tabLst/>
              <a:defRPr/>
            </a:pPr>
            <a:r>
              <a:rPr kumimoji="0" lang="ar-JO"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طبيب</a:t>
            </a:r>
            <a:endPar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endParaRPr>
          </a:p>
          <a:p>
            <a:pPr marL="0" marR="0" lvl="0" indent="101565" algn="ctr" defTabSz="914400" rtl="0" eaLnBrk="1" fontAlgn="base" latinLnBrk="0" hangingPunct="1">
              <a:lnSpc>
                <a:spcPct val="110000"/>
              </a:lnSpc>
              <a:spcBef>
                <a:spcPct val="20000"/>
              </a:spcBef>
              <a:spcAft>
                <a:spcPct val="0"/>
              </a:spcAft>
              <a:buClr>
                <a:srgbClr val="960000"/>
              </a:buClr>
              <a:buSzPct val="100000"/>
              <a:buFontTx/>
              <a:buNone/>
              <a:tabLst/>
              <a:defRPr/>
            </a:pPr>
            <a:r>
              <a:rPr kumimoji="0" lang="ar-JO"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رفيق سفر مع بولس</a:t>
            </a:r>
            <a:endPar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endParaRPr>
          </a:p>
          <a:p>
            <a:pPr marL="0" marR="0" lvl="0" indent="101565" algn="ctr" defTabSz="914400" rtl="0" eaLnBrk="1" fontAlgn="base" latinLnBrk="0" hangingPunct="1">
              <a:lnSpc>
                <a:spcPct val="110000"/>
              </a:lnSpc>
              <a:spcBef>
                <a:spcPct val="20000"/>
              </a:spcBef>
              <a:spcAft>
                <a:spcPct val="0"/>
              </a:spcAft>
              <a:buClr>
                <a:srgbClr val="960000"/>
              </a:buClr>
              <a:buSzPct val="100000"/>
              <a:buFontTx/>
              <a:buNone/>
              <a:tabLst/>
              <a:defRPr/>
            </a:pPr>
            <a:r>
              <a:rPr kumimoji="0" lang="ar-JO"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مؤرخ وكاتب واضح</a:t>
            </a:r>
            <a:endParaRPr kumimoji="0" lang="en-US" sz="3200" b="1" i="0" u="none" strike="noStrike" kern="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a:ln>
        </p:spPr>
        <p:txBody>
          <a:bodyPr lIns="90993" tIns="45499" rIns="90993" bIns="4549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18466" name="Text Box 2"/>
          <p:cNvSpPr txBox="1">
            <a:spLocks noChangeArrowheads="1"/>
          </p:cNvSpPr>
          <p:nvPr/>
        </p:nvSpPr>
        <p:spPr bwMode="auto">
          <a:xfrm>
            <a:off x="8382033" y="152426"/>
            <a:ext cx="669474" cy="461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0993" tIns="45499" rIns="90993" bIns="4549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121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1445" name="Text Box 5"/>
          <p:cNvSpPr txBox="1">
            <a:spLocks noChangeArrowheads="1"/>
          </p:cNvSpPr>
          <p:nvPr/>
        </p:nvSpPr>
        <p:spPr bwMode="auto">
          <a:xfrm>
            <a:off x="762000" y="1143000"/>
            <a:ext cx="8001000" cy="5105400"/>
          </a:xfrm>
          <a:prstGeom prst="rect">
            <a:avLst/>
          </a:prstGeom>
          <a:solidFill>
            <a:srgbClr val="800000"/>
          </a:solidFill>
          <a:ln w="12700" cap="sq">
            <a:solidFill>
              <a:schemeClr val="tx1"/>
            </a:solidFill>
            <a:miter lim="800000"/>
            <a:headEnd type="none" w="sm" len="sm"/>
            <a:tailEnd type="none" w="sm" len="sm"/>
          </a:ln>
        </p:spPr>
        <p:txBody>
          <a:bodyPr lIns="90993" tIns="45499" rIns="90993" bIns="45499"/>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457200" marR="0" lvl="0" indent="-457200" algn="ctr" defTabSz="914400" rtl="0" eaLnBrk="1" fontAlgn="base" latinLnBrk="0" hangingPunct="1">
              <a:lnSpc>
                <a:spcPct val="100000"/>
              </a:lnSpc>
              <a:spcBef>
                <a:spcPct val="0"/>
              </a:spcBef>
              <a:spcAft>
                <a:spcPct val="0"/>
              </a:spcAft>
              <a:buClrTx/>
              <a:buSzTx/>
              <a:buFontTx/>
              <a:buAutoNum type="arabicPeriod"/>
              <a:tabLst/>
              <a:defRPr/>
            </a:pPr>
            <a:endPar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السفرين موجهين إلى ثاوفيلس</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أعمال 1: 1 يشير إلى الكتاب الأول</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لغة متشابهة (مصطلحات طبية)</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نفس الموضوع (السيادة)</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التوجه الزمني</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318468" name="Rectangle 6"/>
          <p:cNvSpPr>
            <a:spLocks noGrp="1" noChangeArrowheads="1"/>
          </p:cNvSpPr>
          <p:nvPr>
            <p:ph type="title" idx="4294967295"/>
          </p:nvPr>
        </p:nvSpPr>
        <p:spPr>
          <a:xfrm>
            <a:off x="1524000" y="304861"/>
            <a:ext cx="6934200" cy="523875"/>
          </a:xfrm>
          <a:solidFill>
            <a:schemeClr val="bg2"/>
          </a:solidFill>
          <a:ln w="12700" cap="sq">
            <a:solidFill>
              <a:schemeClr val="bg2"/>
            </a:solidFill>
          </a:ln>
        </p:spPr>
        <p:txBody>
          <a:bodyPr lIns="90993" tIns="45499" rIns="90993" bIns="45499" anchor="t">
            <a:spAutoFit/>
          </a:bodyPr>
          <a:lstStyle/>
          <a:p>
            <a:pPr eaLnBrk="1" hangingPunct="1"/>
            <a:r>
              <a:rPr lang="ar-JO" altLang="zh-CN" sz="2800" b="1" dirty="0">
                <a:solidFill>
                  <a:schemeClr val="tx1"/>
                </a:solidFill>
                <a:effectLst/>
                <a:latin typeface="Arial" charset="0"/>
                <a:ea typeface="ＭＳ Ｐゴシック" charset="0"/>
                <a:cs typeface="Arial" charset="0"/>
              </a:rPr>
              <a:t>التأليف المشترك في لوقا - أعمال</a:t>
            </a:r>
            <a:endParaRPr lang="en-US" sz="2800" b="1" dirty="0">
              <a:solidFill>
                <a:schemeClr val="tx1"/>
              </a:solidFill>
              <a:effectLst/>
              <a:latin typeface="Arial" charset="0"/>
              <a:ea typeface="ＭＳ Ｐゴシック" charset="0"/>
              <a:cs typeface="Arial" charset="0"/>
            </a:endParaRPr>
          </a:p>
        </p:txBody>
      </p:sp>
      <p:pic>
        <p:nvPicPr>
          <p:cNvPr id="318469" name="Picture 5" descr="saintlukeic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4"/>
            <a:ext cx="1752600" cy="236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additive="base">
                                        <p:cTn id="7" dur="500" fill="hold"/>
                                        <p:tgtEl>
                                          <p:spTgt spid="61445"/>
                                        </p:tgtEl>
                                        <p:attrNameLst>
                                          <p:attrName>ppt_x</p:attrName>
                                        </p:attrNameLst>
                                      </p:cBhvr>
                                      <p:tavLst>
                                        <p:tav tm="0">
                                          <p:val>
                                            <p:strVal val="1+#ppt_w/2"/>
                                          </p:val>
                                        </p:tav>
                                        <p:tav tm="100000">
                                          <p:val>
                                            <p:strVal val="#ppt_x"/>
                                          </p:val>
                                        </p:tav>
                                      </p:tavLst>
                                    </p:anim>
                                    <p:anim calcmode="lin" valueType="num">
                                      <p:cBhvr additive="base">
                                        <p:cTn id="8" dur="500" fill="hold"/>
                                        <p:tgtEl>
                                          <p:spTgt spid="61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1" name="Text Box 2"/>
          <p:cNvSpPr txBox="1">
            <a:spLocks noChangeArrowheads="1"/>
          </p:cNvSpPr>
          <p:nvPr/>
        </p:nvSpPr>
        <p:spPr bwMode="auto">
          <a:xfrm>
            <a:off x="8445505" y="5"/>
            <a:ext cx="703825" cy="461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charset="0"/>
                <a:ea typeface="ＭＳ Ｐゴシック" charset="0"/>
                <a:cs typeface="Arial" charset="0"/>
              </a:rPr>
              <a:t>121</a:t>
            </a:r>
            <a:endParaRPr kumimoji="0" lang="en-US" sz="2400" b="1"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6088" name="Text Box 8"/>
          <p:cNvSpPr txBox="1">
            <a:spLocks noChangeArrowheads="1"/>
          </p:cNvSpPr>
          <p:nvPr/>
        </p:nvSpPr>
        <p:spPr bwMode="auto">
          <a:xfrm>
            <a:off x="0" y="571500"/>
            <a:ext cx="4495800" cy="6286500"/>
          </a:xfrm>
          <a:prstGeom prst="rect">
            <a:avLst/>
          </a:prstGeom>
          <a:solidFill>
            <a:schemeClr val="hlink"/>
          </a:solidFill>
          <a:ln w="12700" cap="sq">
            <a:solidFill>
              <a:schemeClr val="tx1"/>
            </a:solidFill>
            <a:miter lim="800000"/>
            <a:headEnd type="none" w="sm" len="sm"/>
            <a:tailEnd type="none" w="sm" len="sm"/>
          </a:ln>
        </p:spPr>
        <p:txBody>
          <a:bodyPr lIns="91334" tIns="45667" rIns="91334" bIns="45667"/>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b="1" u="sng" dirty="0">
                <a:solidFill>
                  <a:srgbClr val="FFFFFF"/>
                </a:solidFill>
                <a:latin typeface="Arial" charset="0"/>
                <a:cs typeface="Arial" charset="0"/>
              </a:rPr>
              <a:t>خارجي (خارج أعمال الرسل)</a:t>
            </a:r>
            <a:endParaRPr kumimoji="0" lang="en-US" altLang="zh-CN" sz="24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dirty="0">
                <a:solidFill>
                  <a:srgbClr val="FFFFFF"/>
                </a:solidFill>
                <a:latin typeface="Arial" charset="0"/>
                <a:cs typeface="Arial" charset="0"/>
              </a:rPr>
              <a:t>الدليل المبكر في القوانين:</a:t>
            </a: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dirty="0">
                <a:solidFill>
                  <a:srgbClr val="FFFFFF"/>
                </a:solidFill>
                <a:latin typeface="Arial" charset="0"/>
                <a:cs typeface="Arial" charset="0"/>
              </a:rPr>
              <a:t>مقدمة مناهضة للماركيونية (150-180 م)</a:t>
            </a: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dirty="0">
                <a:solidFill>
                  <a:srgbClr val="FFFFFF"/>
                </a:solidFill>
                <a:latin typeface="Arial" charset="0"/>
                <a:cs typeface="Arial" charset="0"/>
              </a:rPr>
              <a:t>القانون الموريتوري (160-180 م)</a:t>
            </a: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dirty="0">
                <a:solidFill>
                  <a:srgbClr val="FFFFFF"/>
                </a:solidFill>
                <a:latin typeface="Arial" charset="0"/>
                <a:cs typeface="Arial" charset="0"/>
              </a:rPr>
              <a:t>آباء الكنيسة (أواخر القرن الثاني):</a:t>
            </a: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dirty="0">
                <a:solidFill>
                  <a:srgbClr val="FFFFFF"/>
                </a:solidFill>
                <a:latin typeface="Arial" charset="0"/>
                <a:cs typeface="Arial" charset="0"/>
              </a:rPr>
              <a:t>إيريناوس (185 م)</a:t>
            </a:r>
            <a:r>
              <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2000" b="1">
                <a:solidFill>
                  <a:srgbClr val="FFFFFF"/>
                </a:solidFill>
                <a:latin typeface="Arial" charset="0"/>
                <a:cs typeface="Arial" charset="0"/>
              </a:rPr>
              <a:t>أكليمندس </a:t>
            </a:r>
            <a:r>
              <a:rPr lang="ar-JO" altLang="zh-CN" sz="2000" b="1" dirty="0">
                <a:solidFill>
                  <a:srgbClr val="FFFFFF"/>
                </a:solidFill>
                <a:latin typeface="Arial" charset="0"/>
                <a:cs typeface="Arial" charset="0"/>
              </a:rPr>
              <a:t>الإسكندري (155-216م)</a:t>
            </a:r>
            <a:endParaRPr kumimoji="0" lang="en-US" altLang="zh-CN" sz="20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6089" name="Text Box 9"/>
          <p:cNvSpPr txBox="1">
            <a:spLocks noChangeArrowheads="1"/>
          </p:cNvSpPr>
          <p:nvPr/>
        </p:nvSpPr>
        <p:spPr bwMode="auto">
          <a:xfrm>
            <a:off x="4573589" y="571500"/>
            <a:ext cx="4570412" cy="6286500"/>
          </a:xfrm>
          <a:prstGeom prst="rect">
            <a:avLst/>
          </a:prstGeom>
          <a:solidFill>
            <a:schemeClr val="hlink"/>
          </a:solidFill>
          <a:ln w="12700" cap="sq">
            <a:solidFill>
              <a:schemeClr val="tx1"/>
            </a:solidFill>
            <a:miter lim="800000"/>
            <a:headEnd type="none" w="sm" len="sm"/>
            <a:tailEnd type="none" w="sm" len="sm"/>
          </a:ln>
        </p:spPr>
        <p:txBody>
          <a:bodyPr lIns="91334" tIns="45667" rIns="91334" bIns="45667"/>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b="1" u="sng" dirty="0">
                <a:solidFill>
                  <a:srgbClr val="FFFFFF"/>
                </a:solidFill>
                <a:latin typeface="Arial" charset="0"/>
                <a:cs typeface="Arial" charset="0"/>
              </a:rPr>
              <a:t>داخلي (المقارنة مع الإنجيل)</a:t>
            </a:r>
            <a:endParaRPr kumimoji="0" lang="en-US" altLang="zh-CN" sz="24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dirty="0">
                <a:solidFill>
                  <a:srgbClr val="FFFFFF"/>
                </a:solidFill>
                <a:latin typeface="Arial" charset="0"/>
                <a:cs typeface="Arial" charset="0"/>
              </a:rPr>
              <a:t>السفرين مرسلين إلى ثاوفيلس</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dirty="0">
                <a:solidFill>
                  <a:srgbClr val="FFFFFF"/>
                </a:solidFill>
                <a:latin typeface="Arial" charset="0"/>
                <a:cs typeface="Arial" charset="0"/>
              </a:rPr>
              <a:t>أعمال الرسل 1: 1 يشير إلى الكتاب الأول</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dirty="0">
                <a:solidFill>
                  <a:srgbClr val="FFFFFF"/>
                </a:solidFill>
                <a:latin typeface="Arial" charset="0"/>
                <a:cs typeface="Arial" charset="0"/>
              </a:rPr>
              <a:t>لغة مشابهة (مصطلحات طبية)</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rPr>
              <a:t>نفس الموضوع (السيادة)</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rPr>
              <a:t>توجه زمني</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sng" strike="noStrike" kern="1200" cap="none" spc="0" normalizeH="0" baseline="0" noProof="0" dirty="0">
                <a:ln>
                  <a:noFill/>
                </a:ln>
                <a:solidFill>
                  <a:srgbClr val="FFFFFF"/>
                </a:solidFill>
                <a:effectLst/>
                <a:uLnTx/>
                <a:uFillTx/>
                <a:latin typeface="Arial" charset="0"/>
                <a:ea typeface="ＭＳ Ｐゴシック" charset="0"/>
                <a:cs typeface="Arial" charset="0"/>
              </a:rPr>
              <a:t>داخلي (خلال سفر أعمال الرسل)</a:t>
            </a:r>
            <a:endParaRPr kumimoji="0" lang="en-US" altLang="zh-CN" sz="24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dirty="0">
                <a:solidFill>
                  <a:srgbClr val="FFFFFF"/>
                </a:solidFill>
                <a:latin typeface="Arial" charset="0"/>
                <a:cs typeface="Arial" charset="0"/>
              </a:rPr>
              <a:t>أربعة أقسام بضمير نحن (سافر مع بولس)</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noProof="0" dirty="0">
                <a:solidFill>
                  <a:srgbClr val="FFFFFF"/>
                </a:solidFill>
                <a:latin typeface="Arial" charset="0"/>
                <a:cs typeface="Arial" charset="0"/>
              </a:rPr>
              <a:t>رفاق السفر الوحيدون الذين لم تذكر أسماؤهم               هم تيطس ولوقا</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ar-JO" altLang="zh-CN" sz="1800" b="1" dirty="0">
                <a:solidFill>
                  <a:srgbClr val="FFFFFF"/>
                </a:solidFill>
                <a:latin typeface="Arial" charset="0"/>
                <a:cs typeface="Arial" charset="0"/>
              </a:rPr>
              <a:t>لكن تيطس لم يشر إليه مطلقاً                                على أنه كاتب أعمال الرسل</a:t>
            </a:r>
            <a:endParaRPr kumimoji="0" lang="en-US" altLang="zh-CN" sz="1800" b="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76484" name="Rectangle 12"/>
          <p:cNvSpPr>
            <a:spLocks noGrp="1" noChangeArrowheads="1"/>
          </p:cNvSpPr>
          <p:nvPr>
            <p:ph type="title" idx="4294967295"/>
          </p:nvPr>
        </p:nvSpPr>
        <p:spPr>
          <a:xfrm>
            <a:off x="1371612" y="0"/>
            <a:ext cx="6296731" cy="584668"/>
          </a:xfrm>
          <a:solidFill>
            <a:srgbClr val="000099"/>
          </a:solidFill>
        </p:spPr>
        <p:txBody>
          <a:bodyPr wrap="square" lIns="91334" tIns="45667" rIns="91334" bIns="45667" anchor="t">
            <a:spAutoFit/>
          </a:bodyPr>
          <a:lstStyle/>
          <a:p>
            <a:pPr eaLnBrk="1" hangingPunct="1"/>
            <a:r>
              <a:rPr lang="ar-JO" altLang="zh-CN" sz="3200" b="1" dirty="0">
                <a:solidFill>
                  <a:srgbClr val="FFFFFF"/>
                </a:solidFill>
                <a:latin typeface="Arial" charset="0"/>
                <a:ea typeface="ＭＳ Ｐゴシック" charset="0"/>
                <a:cs typeface="Arial" charset="0"/>
              </a:rPr>
              <a:t>دعم تأليف لوقا</a:t>
            </a:r>
            <a:endParaRPr lang="en-US" sz="3200" b="1" dirty="0">
              <a:solidFill>
                <a:srgbClr val="FFFFFF"/>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088">
                                            <p:txEl>
                                              <p:pRg st="0" end="0"/>
                                            </p:txEl>
                                          </p:spTgt>
                                        </p:tgtEl>
                                        <p:attrNameLst>
                                          <p:attrName>style.visibility</p:attrName>
                                        </p:attrNameLst>
                                      </p:cBhvr>
                                      <p:to>
                                        <p:strVal val="visible"/>
                                      </p:to>
                                    </p:set>
                                    <p:animEffect transition="in" filter="dissolve">
                                      <p:cBhvr>
                                        <p:cTn id="7" dur="500"/>
                                        <p:tgtEl>
                                          <p:spTgt spid="460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46088">
                                            <p:txEl>
                                              <p:pRg st="2" end="2"/>
                                            </p:txEl>
                                          </p:spTgt>
                                        </p:tgtEl>
                                        <p:attrNameLst>
                                          <p:attrName>style.visibility</p:attrName>
                                        </p:attrNameLst>
                                      </p:cBhvr>
                                      <p:to>
                                        <p:strVal val="visible"/>
                                      </p:to>
                                    </p:set>
                                    <p:animScale>
                                      <p:cBhvr>
                                        <p:cTn id="12" dur="1000" decel="50000" fill="hold">
                                          <p:stCondLst>
                                            <p:cond delay="0"/>
                                          </p:stCondLst>
                                        </p:cTn>
                                        <p:tgtEl>
                                          <p:spTgt spid="4608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6088">
                                            <p:txEl>
                                              <p:pRg st="2" end="2"/>
                                            </p:txEl>
                                          </p:spTgt>
                                        </p:tgtEl>
                                        <p:attrNameLst>
                                          <p:attrName>ppt_x</p:attrName>
                                          <p:attrName>ppt_y</p:attrName>
                                        </p:attrNameLst>
                                      </p:cBhvr>
                                    </p:animMotion>
                                    <p:animEffect transition="in" filter="fade">
                                      <p:cBhvr>
                                        <p:cTn id="14" dur="1000"/>
                                        <p:tgtEl>
                                          <p:spTgt spid="46088">
                                            <p:txEl>
                                              <p:pRg st="2" end="2"/>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46088">
                                            <p:txEl>
                                              <p:pRg st="4" end="4"/>
                                            </p:txEl>
                                          </p:spTgt>
                                        </p:tgtEl>
                                        <p:attrNameLst>
                                          <p:attrName>style.visibility</p:attrName>
                                        </p:attrNameLst>
                                      </p:cBhvr>
                                      <p:to>
                                        <p:strVal val="visible"/>
                                      </p:to>
                                    </p:set>
                                    <p:animScale>
                                      <p:cBhvr>
                                        <p:cTn id="17" dur="1000" decel="50000" fill="hold">
                                          <p:stCondLst>
                                            <p:cond delay="0"/>
                                          </p:stCondLst>
                                        </p:cTn>
                                        <p:tgtEl>
                                          <p:spTgt spid="4608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6088">
                                            <p:txEl>
                                              <p:pRg st="4" end="4"/>
                                            </p:txEl>
                                          </p:spTgt>
                                        </p:tgtEl>
                                        <p:attrNameLst>
                                          <p:attrName>ppt_x</p:attrName>
                                          <p:attrName>ppt_y</p:attrName>
                                        </p:attrNameLst>
                                      </p:cBhvr>
                                    </p:animMotion>
                                    <p:animEffect transition="in" filter="fade">
                                      <p:cBhvr>
                                        <p:cTn id="19" dur="1000"/>
                                        <p:tgtEl>
                                          <p:spTgt spid="46088">
                                            <p:txEl>
                                              <p:pRg st="4" end="4"/>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46088">
                                            <p:txEl>
                                              <p:pRg st="6" end="6"/>
                                            </p:txEl>
                                          </p:spTgt>
                                        </p:tgtEl>
                                        <p:attrNameLst>
                                          <p:attrName>style.visibility</p:attrName>
                                        </p:attrNameLst>
                                      </p:cBhvr>
                                      <p:to>
                                        <p:strVal val="visible"/>
                                      </p:to>
                                    </p:set>
                                    <p:animScale>
                                      <p:cBhvr>
                                        <p:cTn id="22" dur="1000" decel="50000" fill="hold">
                                          <p:stCondLst>
                                            <p:cond delay="0"/>
                                          </p:stCondLst>
                                        </p:cTn>
                                        <p:tgtEl>
                                          <p:spTgt spid="46088">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6088">
                                            <p:txEl>
                                              <p:pRg st="6" end="6"/>
                                            </p:txEl>
                                          </p:spTgt>
                                        </p:tgtEl>
                                        <p:attrNameLst>
                                          <p:attrName>ppt_x</p:attrName>
                                          <p:attrName>ppt_y</p:attrName>
                                        </p:attrNameLst>
                                      </p:cBhvr>
                                    </p:animMotion>
                                    <p:animEffect transition="in" filter="fade">
                                      <p:cBhvr>
                                        <p:cTn id="24" dur="1000"/>
                                        <p:tgtEl>
                                          <p:spTgt spid="4608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46088">
                                            <p:txEl>
                                              <p:pRg st="9" end="9"/>
                                            </p:txEl>
                                          </p:spTgt>
                                        </p:tgtEl>
                                        <p:attrNameLst>
                                          <p:attrName>style.visibility</p:attrName>
                                        </p:attrNameLst>
                                      </p:cBhvr>
                                      <p:to>
                                        <p:strVal val="visible"/>
                                      </p:to>
                                    </p:set>
                                    <p:animScale>
                                      <p:cBhvr>
                                        <p:cTn id="29" dur="1000" decel="50000" fill="hold">
                                          <p:stCondLst>
                                            <p:cond delay="0"/>
                                          </p:stCondLst>
                                        </p:cTn>
                                        <p:tgtEl>
                                          <p:spTgt spid="46088">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46088">
                                            <p:txEl>
                                              <p:pRg st="9" end="9"/>
                                            </p:txEl>
                                          </p:spTgt>
                                        </p:tgtEl>
                                        <p:attrNameLst>
                                          <p:attrName>ppt_x</p:attrName>
                                          <p:attrName>ppt_y</p:attrName>
                                        </p:attrNameLst>
                                      </p:cBhvr>
                                    </p:animMotion>
                                    <p:animEffect transition="in" filter="fade">
                                      <p:cBhvr>
                                        <p:cTn id="31" dur="1000"/>
                                        <p:tgtEl>
                                          <p:spTgt spid="46088">
                                            <p:txEl>
                                              <p:pRg st="9" end="9"/>
                                            </p:txEl>
                                          </p:spTgt>
                                        </p:tgtEl>
                                      </p:cBhvr>
                                    </p:animEffect>
                                  </p:childTnLst>
                                </p:cTn>
                              </p:par>
                              <p:par>
                                <p:cTn id="32" presetID="52" presetClass="entr" presetSubtype="0" fill="hold" nodeType="withEffect">
                                  <p:stCondLst>
                                    <p:cond delay="0"/>
                                  </p:stCondLst>
                                  <p:childTnLst>
                                    <p:set>
                                      <p:cBhvr>
                                        <p:cTn id="33" dur="1" fill="hold">
                                          <p:stCondLst>
                                            <p:cond delay="0"/>
                                          </p:stCondLst>
                                        </p:cTn>
                                        <p:tgtEl>
                                          <p:spTgt spid="46088">
                                            <p:txEl>
                                              <p:pRg st="10" end="10"/>
                                            </p:txEl>
                                          </p:spTgt>
                                        </p:tgtEl>
                                        <p:attrNameLst>
                                          <p:attrName>style.visibility</p:attrName>
                                        </p:attrNameLst>
                                      </p:cBhvr>
                                      <p:to>
                                        <p:strVal val="visible"/>
                                      </p:to>
                                    </p:set>
                                    <p:animScale>
                                      <p:cBhvr>
                                        <p:cTn id="34" dur="1000" decel="50000" fill="hold">
                                          <p:stCondLst>
                                            <p:cond delay="0"/>
                                          </p:stCondLst>
                                        </p:cTn>
                                        <p:tgtEl>
                                          <p:spTgt spid="46088">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46088">
                                            <p:txEl>
                                              <p:pRg st="10" end="10"/>
                                            </p:txEl>
                                          </p:spTgt>
                                        </p:tgtEl>
                                        <p:attrNameLst>
                                          <p:attrName>ppt_x</p:attrName>
                                          <p:attrName>ppt_y</p:attrName>
                                        </p:attrNameLst>
                                      </p:cBhvr>
                                    </p:animMotion>
                                    <p:animEffect transition="in" filter="fade">
                                      <p:cBhvr>
                                        <p:cTn id="36" dur="1000"/>
                                        <p:tgtEl>
                                          <p:spTgt spid="46088">
                                            <p:txEl>
                                              <p:pRg st="10" end="10"/>
                                            </p:txEl>
                                          </p:spTgt>
                                        </p:tgtEl>
                                      </p:cBhvr>
                                    </p:animEffect>
                                  </p:childTnLst>
                                </p:cTn>
                              </p:par>
                              <p:par>
                                <p:cTn id="37" presetID="52" presetClass="entr" presetSubtype="0" fill="hold" nodeType="withEffect">
                                  <p:stCondLst>
                                    <p:cond delay="0"/>
                                  </p:stCondLst>
                                  <p:childTnLst>
                                    <p:set>
                                      <p:cBhvr>
                                        <p:cTn id="38" dur="1" fill="hold">
                                          <p:stCondLst>
                                            <p:cond delay="0"/>
                                          </p:stCondLst>
                                        </p:cTn>
                                        <p:tgtEl>
                                          <p:spTgt spid="46088">
                                            <p:txEl>
                                              <p:pRg st="11" end="11"/>
                                            </p:txEl>
                                          </p:spTgt>
                                        </p:tgtEl>
                                        <p:attrNameLst>
                                          <p:attrName>style.visibility</p:attrName>
                                        </p:attrNameLst>
                                      </p:cBhvr>
                                      <p:to>
                                        <p:strVal val="visible"/>
                                      </p:to>
                                    </p:set>
                                    <p:animScale>
                                      <p:cBhvr>
                                        <p:cTn id="39" dur="1000" decel="50000" fill="hold">
                                          <p:stCondLst>
                                            <p:cond delay="0"/>
                                          </p:stCondLst>
                                        </p:cTn>
                                        <p:tgtEl>
                                          <p:spTgt spid="46088">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46088">
                                            <p:txEl>
                                              <p:pRg st="11" end="11"/>
                                            </p:txEl>
                                          </p:spTgt>
                                        </p:tgtEl>
                                        <p:attrNameLst>
                                          <p:attrName>ppt_x</p:attrName>
                                          <p:attrName>ppt_y</p:attrName>
                                        </p:attrNameLst>
                                      </p:cBhvr>
                                    </p:animMotion>
                                    <p:animEffect transition="in" filter="fade">
                                      <p:cBhvr>
                                        <p:cTn id="41" dur="1000"/>
                                        <p:tgtEl>
                                          <p:spTgt spid="46088">
                                            <p:txEl>
                                              <p:pRg st="11" end="11"/>
                                            </p:txEl>
                                          </p:spTgt>
                                        </p:tgtEl>
                                      </p:cBhvr>
                                    </p:animEffect>
                                  </p:childTnLst>
                                </p:cTn>
                              </p:par>
                              <p:par>
                                <p:cTn id="42" presetID="52" presetClass="entr" presetSubtype="0" fill="hold" nodeType="withEffect">
                                  <p:stCondLst>
                                    <p:cond delay="0"/>
                                  </p:stCondLst>
                                  <p:childTnLst>
                                    <p:set>
                                      <p:cBhvr>
                                        <p:cTn id="43" dur="1" fill="hold">
                                          <p:stCondLst>
                                            <p:cond delay="0"/>
                                          </p:stCondLst>
                                        </p:cTn>
                                        <p:tgtEl>
                                          <p:spTgt spid="46088">
                                            <p:txEl>
                                              <p:pRg st="13" end="13"/>
                                            </p:txEl>
                                          </p:spTgt>
                                        </p:tgtEl>
                                        <p:attrNameLst>
                                          <p:attrName>style.visibility</p:attrName>
                                        </p:attrNameLst>
                                      </p:cBhvr>
                                      <p:to>
                                        <p:strVal val="visible"/>
                                      </p:to>
                                    </p:set>
                                    <p:animScale>
                                      <p:cBhvr>
                                        <p:cTn id="44" dur="1000" decel="50000" fill="hold">
                                          <p:stCondLst>
                                            <p:cond delay="0"/>
                                          </p:stCondLst>
                                        </p:cTn>
                                        <p:tgtEl>
                                          <p:spTgt spid="46088">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6088">
                                            <p:txEl>
                                              <p:pRg st="13" end="13"/>
                                            </p:txEl>
                                          </p:spTgt>
                                        </p:tgtEl>
                                        <p:attrNameLst>
                                          <p:attrName>ppt_x</p:attrName>
                                          <p:attrName>ppt_y</p:attrName>
                                        </p:attrNameLst>
                                      </p:cBhvr>
                                    </p:animMotion>
                                    <p:animEffect transition="in" filter="fade">
                                      <p:cBhvr>
                                        <p:cTn id="46" dur="1000"/>
                                        <p:tgtEl>
                                          <p:spTgt spid="46088">
                                            <p:txEl>
                                              <p:pRg st="13" end="1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46089">
                                            <p:bg/>
                                          </p:spTgt>
                                        </p:tgtEl>
                                        <p:attrNameLst>
                                          <p:attrName>style.visibility</p:attrName>
                                        </p:attrNameLst>
                                      </p:cBhvr>
                                      <p:to>
                                        <p:strVal val="visible"/>
                                      </p:to>
                                    </p:set>
                                    <p:anim calcmode="lin" valueType="num">
                                      <p:cBhvr additive="base">
                                        <p:cTn id="51" dur="500" fill="hold"/>
                                        <p:tgtEl>
                                          <p:spTgt spid="46089">
                                            <p:bg/>
                                          </p:spTgt>
                                        </p:tgtEl>
                                        <p:attrNameLst>
                                          <p:attrName>ppt_x</p:attrName>
                                        </p:attrNameLst>
                                      </p:cBhvr>
                                      <p:tavLst>
                                        <p:tav tm="0">
                                          <p:val>
                                            <p:strVal val="1+#ppt_w/2"/>
                                          </p:val>
                                        </p:tav>
                                        <p:tav tm="100000">
                                          <p:val>
                                            <p:strVal val="#ppt_x"/>
                                          </p:val>
                                        </p:tav>
                                      </p:tavLst>
                                    </p:anim>
                                    <p:anim calcmode="lin" valueType="num">
                                      <p:cBhvr additive="base">
                                        <p:cTn id="52" dur="500" fill="hold"/>
                                        <p:tgtEl>
                                          <p:spTgt spid="46089">
                                            <p:bg/>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6089">
                                            <p:txEl>
                                              <p:pRg st="0" end="0"/>
                                            </p:txEl>
                                          </p:spTgt>
                                        </p:tgtEl>
                                        <p:attrNameLst>
                                          <p:attrName>style.visibility</p:attrName>
                                        </p:attrNameLst>
                                      </p:cBhvr>
                                      <p:to>
                                        <p:strVal val="visible"/>
                                      </p:to>
                                    </p:set>
                                    <p:animEffect transition="in" filter="dissolve">
                                      <p:cBhvr>
                                        <p:cTn id="57" dur="500"/>
                                        <p:tgtEl>
                                          <p:spTgt spid="46089">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46089">
                                            <p:txEl>
                                              <p:pRg st="12" end="12"/>
                                            </p:txEl>
                                          </p:spTgt>
                                        </p:tgtEl>
                                        <p:attrNameLst>
                                          <p:attrName>style.visibility</p:attrName>
                                        </p:attrNameLst>
                                      </p:cBhvr>
                                      <p:to>
                                        <p:strVal val="visible"/>
                                      </p:to>
                                    </p:set>
                                    <p:animEffect transition="in" filter="dissolve">
                                      <p:cBhvr>
                                        <p:cTn id="62" dur="500"/>
                                        <p:tgtEl>
                                          <p:spTgt spid="46089">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46089">
                                            <p:txEl>
                                              <p:pRg st="2" end="2"/>
                                            </p:txEl>
                                          </p:spTgt>
                                        </p:tgtEl>
                                        <p:attrNameLst>
                                          <p:attrName>style.visibility</p:attrName>
                                        </p:attrNameLst>
                                      </p:cBhvr>
                                      <p:to>
                                        <p:strVal val="visible"/>
                                      </p:to>
                                    </p:set>
                                    <p:animScale>
                                      <p:cBhvr>
                                        <p:cTn id="67" dur="1000" decel="50000" fill="hold">
                                          <p:stCondLst>
                                            <p:cond delay="0"/>
                                          </p:stCondLst>
                                        </p:cTn>
                                        <p:tgtEl>
                                          <p:spTgt spid="4608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46089">
                                            <p:txEl>
                                              <p:pRg st="2" end="2"/>
                                            </p:txEl>
                                          </p:spTgt>
                                        </p:tgtEl>
                                        <p:attrNameLst>
                                          <p:attrName>ppt_x</p:attrName>
                                          <p:attrName>ppt_y</p:attrName>
                                        </p:attrNameLst>
                                      </p:cBhvr>
                                    </p:animMotion>
                                    <p:animEffect transition="in" filter="fade">
                                      <p:cBhvr>
                                        <p:cTn id="69" dur="1000"/>
                                        <p:tgtEl>
                                          <p:spTgt spid="46089">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2" presetClass="entr" presetSubtype="0" fill="hold" nodeType="clickEffect">
                                  <p:stCondLst>
                                    <p:cond delay="0"/>
                                  </p:stCondLst>
                                  <p:childTnLst>
                                    <p:set>
                                      <p:cBhvr>
                                        <p:cTn id="73" dur="1" fill="hold">
                                          <p:stCondLst>
                                            <p:cond delay="0"/>
                                          </p:stCondLst>
                                        </p:cTn>
                                        <p:tgtEl>
                                          <p:spTgt spid="46089">
                                            <p:txEl>
                                              <p:pRg st="4" end="4"/>
                                            </p:txEl>
                                          </p:spTgt>
                                        </p:tgtEl>
                                        <p:attrNameLst>
                                          <p:attrName>style.visibility</p:attrName>
                                        </p:attrNameLst>
                                      </p:cBhvr>
                                      <p:to>
                                        <p:strVal val="visible"/>
                                      </p:to>
                                    </p:set>
                                    <p:animScale>
                                      <p:cBhvr>
                                        <p:cTn id="74" dur="1000" decel="50000" fill="hold">
                                          <p:stCondLst>
                                            <p:cond delay="0"/>
                                          </p:stCondLst>
                                        </p:cTn>
                                        <p:tgtEl>
                                          <p:spTgt spid="4608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46089">
                                            <p:txEl>
                                              <p:pRg st="4" end="4"/>
                                            </p:txEl>
                                          </p:spTgt>
                                        </p:tgtEl>
                                        <p:attrNameLst>
                                          <p:attrName>ppt_x</p:attrName>
                                          <p:attrName>ppt_y</p:attrName>
                                        </p:attrNameLst>
                                      </p:cBhvr>
                                    </p:animMotion>
                                    <p:animEffect transition="in" filter="fade">
                                      <p:cBhvr>
                                        <p:cTn id="76" dur="1000"/>
                                        <p:tgtEl>
                                          <p:spTgt spid="46089">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2" presetClass="entr" presetSubtype="0" fill="hold" nodeType="clickEffect">
                                  <p:stCondLst>
                                    <p:cond delay="0"/>
                                  </p:stCondLst>
                                  <p:childTnLst>
                                    <p:set>
                                      <p:cBhvr>
                                        <p:cTn id="80" dur="1" fill="hold">
                                          <p:stCondLst>
                                            <p:cond delay="0"/>
                                          </p:stCondLst>
                                        </p:cTn>
                                        <p:tgtEl>
                                          <p:spTgt spid="46089">
                                            <p:txEl>
                                              <p:pRg st="6" end="6"/>
                                            </p:txEl>
                                          </p:spTgt>
                                        </p:tgtEl>
                                        <p:attrNameLst>
                                          <p:attrName>style.visibility</p:attrName>
                                        </p:attrNameLst>
                                      </p:cBhvr>
                                      <p:to>
                                        <p:strVal val="visible"/>
                                      </p:to>
                                    </p:set>
                                    <p:animScale>
                                      <p:cBhvr>
                                        <p:cTn id="81" dur="1000" decel="50000" fill="hold">
                                          <p:stCondLst>
                                            <p:cond delay="0"/>
                                          </p:stCondLst>
                                        </p:cTn>
                                        <p:tgtEl>
                                          <p:spTgt spid="4608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46089">
                                            <p:txEl>
                                              <p:pRg st="6" end="6"/>
                                            </p:txEl>
                                          </p:spTgt>
                                        </p:tgtEl>
                                        <p:attrNameLst>
                                          <p:attrName>ppt_x</p:attrName>
                                          <p:attrName>ppt_y</p:attrName>
                                        </p:attrNameLst>
                                      </p:cBhvr>
                                    </p:animMotion>
                                    <p:animEffect transition="in" filter="fade">
                                      <p:cBhvr>
                                        <p:cTn id="83" dur="1000"/>
                                        <p:tgtEl>
                                          <p:spTgt spid="46089">
                                            <p:txEl>
                                              <p:pRg st="6" end="6"/>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2" presetClass="entr" presetSubtype="0" fill="hold" nodeType="clickEffect">
                                  <p:stCondLst>
                                    <p:cond delay="0"/>
                                  </p:stCondLst>
                                  <p:childTnLst>
                                    <p:set>
                                      <p:cBhvr>
                                        <p:cTn id="87" dur="1" fill="hold">
                                          <p:stCondLst>
                                            <p:cond delay="0"/>
                                          </p:stCondLst>
                                        </p:cTn>
                                        <p:tgtEl>
                                          <p:spTgt spid="46089">
                                            <p:txEl>
                                              <p:pRg st="8" end="8"/>
                                            </p:txEl>
                                          </p:spTgt>
                                        </p:tgtEl>
                                        <p:attrNameLst>
                                          <p:attrName>style.visibility</p:attrName>
                                        </p:attrNameLst>
                                      </p:cBhvr>
                                      <p:to>
                                        <p:strVal val="visible"/>
                                      </p:to>
                                    </p:set>
                                    <p:animScale>
                                      <p:cBhvr>
                                        <p:cTn id="88" dur="1000" decel="50000" fill="hold">
                                          <p:stCondLst>
                                            <p:cond delay="0"/>
                                          </p:stCondLst>
                                        </p:cTn>
                                        <p:tgtEl>
                                          <p:spTgt spid="46089">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46089">
                                            <p:txEl>
                                              <p:pRg st="8" end="8"/>
                                            </p:txEl>
                                          </p:spTgt>
                                        </p:tgtEl>
                                        <p:attrNameLst>
                                          <p:attrName>ppt_x</p:attrName>
                                          <p:attrName>ppt_y</p:attrName>
                                        </p:attrNameLst>
                                      </p:cBhvr>
                                    </p:animMotion>
                                    <p:animEffect transition="in" filter="fade">
                                      <p:cBhvr>
                                        <p:cTn id="90" dur="1000"/>
                                        <p:tgtEl>
                                          <p:spTgt spid="46089">
                                            <p:txEl>
                                              <p:pRg st="8" end="8"/>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2" presetClass="entr" presetSubtype="0" fill="hold" nodeType="clickEffect">
                                  <p:stCondLst>
                                    <p:cond delay="0"/>
                                  </p:stCondLst>
                                  <p:childTnLst>
                                    <p:set>
                                      <p:cBhvr>
                                        <p:cTn id="94" dur="1" fill="hold">
                                          <p:stCondLst>
                                            <p:cond delay="0"/>
                                          </p:stCondLst>
                                        </p:cTn>
                                        <p:tgtEl>
                                          <p:spTgt spid="46089">
                                            <p:txEl>
                                              <p:pRg st="10" end="10"/>
                                            </p:txEl>
                                          </p:spTgt>
                                        </p:tgtEl>
                                        <p:attrNameLst>
                                          <p:attrName>style.visibility</p:attrName>
                                        </p:attrNameLst>
                                      </p:cBhvr>
                                      <p:to>
                                        <p:strVal val="visible"/>
                                      </p:to>
                                    </p:set>
                                    <p:animScale>
                                      <p:cBhvr>
                                        <p:cTn id="95" dur="1000" decel="50000" fill="hold">
                                          <p:stCondLst>
                                            <p:cond delay="0"/>
                                          </p:stCondLst>
                                        </p:cTn>
                                        <p:tgtEl>
                                          <p:spTgt spid="46089">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46089">
                                            <p:txEl>
                                              <p:pRg st="10" end="10"/>
                                            </p:txEl>
                                          </p:spTgt>
                                        </p:tgtEl>
                                        <p:attrNameLst>
                                          <p:attrName>ppt_x</p:attrName>
                                          <p:attrName>ppt_y</p:attrName>
                                        </p:attrNameLst>
                                      </p:cBhvr>
                                    </p:animMotion>
                                    <p:animEffect transition="in" filter="fade">
                                      <p:cBhvr>
                                        <p:cTn id="97" dur="1000"/>
                                        <p:tgtEl>
                                          <p:spTgt spid="46089">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2" presetClass="entr" presetSubtype="0" fill="hold" nodeType="clickEffect">
                                  <p:stCondLst>
                                    <p:cond delay="0"/>
                                  </p:stCondLst>
                                  <p:childTnLst>
                                    <p:set>
                                      <p:cBhvr>
                                        <p:cTn id="101" dur="1" fill="hold">
                                          <p:stCondLst>
                                            <p:cond delay="0"/>
                                          </p:stCondLst>
                                        </p:cTn>
                                        <p:tgtEl>
                                          <p:spTgt spid="46089">
                                            <p:txEl>
                                              <p:pRg st="14" end="14"/>
                                            </p:txEl>
                                          </p:spTgt>
                                        </p:tgtEl>
                                        <p:attrNameLst>
                                          <p:attrName>style.visibility</p:attrName>
                                        </p:attrNameLst>
                                      </p:cBhvr>
                                      <p:to>
                                        <p:strVal val="visible"/>
                                      </p:to>
                                    </p:set>
                                    <p:animScale>
                                      <p:cBhvr>
                                        <p:cTn id="102" dur="1000" decel="50000" fill="hold">
                                          <p:stCondLst>
                                            <p:cond delay="0"/>
                                          </p:stCondLst>
                                        </p:cTn>
                                        <p:tgtEl>
                                          <p:spTgt spid="46089">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3" dur="1000" decel="50000" fill="hold">
                                          <p:stCondLst>
                                            <p:cond delay="0"/>
                                          </p:stCondLst>
                                        </p:cTn>
                                        <p:tgtEl>
                                          <p:spTgt spid="46089">
                                            <p:txEl>
                                              <p:pRg st="14" end="14"/>
                                            </p:txEl>
                                          </p:spTgt>
                                        </p:tgtEl>
                                        <p:attrNameLst>
                                          <p:attrName>ppt_x</p:attrName>
                                          <p:attrName>ppt_y</p:attrName>
                                        </p:attrNameLst>
                                      </p:cBhvr>
                                    </p:animMotion>
                                    <p:animEffect transition="in" filter="fade">
                                      <p:cBhvr>
                                        <p:cTn id="104" dur="1000"/>
                                        <p:tgtEl>
                                          <p:spTgt spid="46089">
                                            <p:txEl>
                                              <p:pRg st="14" end="1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2" presetClass="entr" presetSubtype="0" fill="hold" nodeType="clickEffect">
                                  <p:stCondLst>
                                    <p:cond delay="0"/>
                                  </p:stCondLst>
                                  <p:childTnLst>
                                    <p:set>
                                      <p:cBhvr>
                                        <p:cTn id="108" dur="1" fill="hold">
                                          <p:stCondLst>
                                            <p:cond delay="0"/>
                                          </p:stCondLst>
                                        </p:cTn>
                                        <p:tgtEl>
                                          <p:spTgt spid="46089">
                                            <p:txEl>
                                              <p:pRg st="16" end="16"/>
                                            </p:txEl>
                                          </p:spTgt>
                                        </p:tgtEl>
                                        <p:attrNameLst>
                                          <p:attrName>style.visibility</p:attrName>
                                        </p:attrNameLst>
                                      </p:cBhvr>
                                      <p:to>
                                        <p:strVal val="visible"/>
                                      </p:to>
                                    </p:set>
                                    <p:animScale>
                                      <p:cBhvr>
                                        <p:cTn id="109" dur="1000" decel="50000" fill="hold">
                                          <p:stCondLst>
                                            <p:cond delay="0"/>
                                          </p:stCondLst>
                                        </p:cTn>
                                        <p:tgtEl>
                                          <p:spTgt spid="46089">
                                            <p:txEl>
                                              <p:pRg st="16" end="1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46089">
                                            <p:txEl>
                                              <p:pRg st="16" end="16"/>
                                            </p:txEl>
                                          </p:spTgt>
                                        </p:tgtEl>
                                        <p:attrNameLst>
                                          <p:attrName>ppt_x</p:attrName>
                                          <p:attrName>ppt_y</p:attrName>
                                        </p:attrNameLst>
                                      </p:cBhvr>
                                    </p:animMotion>
                                    <p:animEffect transition="in" filter="fade">
                                      <p:cBhvr>
                                        <p:cTn id="111" dur="1000"/>
                                        <p:tgtEl>
                                          <p:spTgt spid="46089">
                                            <p:txEl>
                                              <p:pRg st="16" end="16"/>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2" presetClass="entr" presetSubtype="0" fill="hold" nodeType="clickEffect">
                                  <p:stCondLst>
                                    <p:cond delay="0"/>
                                  </p:stCondLst>
                                  <p:childTnLst>
                                    <p:set>
                                      <p:cBhvr>
                                        <p:cTn id="115" dur="1" fill="hold">
                                          <p:stCondLst>
                                            <p:cond delay="0"/>
                                          </p:stCondLst>
                                        </p:cTn>
                                        <p:tgtEl>
                                          <p:spTgt spid="46089">
                                            <p:txEl>
                                              <p:pRg st="18" end="18"/>
                                            </p:txEl>
                                          </p:spTgt>
                                        </p:tgtEl>
                                        <p:attrNameLst>
                                          <p:attrName>style.visibility</p:attrName>
                                        </p:attrNameLst>
                                      </p:cBhvr>
                                      <p:to>
                                        <p:strVal val="visible"/>
                                      </p:to>
                                    </p:set>
                                    <p:animScale>
                                      <p:cBhvr>
                                        <p:cTn id="116" dur="1000" decel="50000" fill="hold">
                                          <p:stCondLst>
                                            <p:cond delay="0"/>
                                          </p:stCondLst>
                                        </p:cTn>
                                        <p:tgtEl>
                                          <p:spTgt spid="46089">
                                            <p:txEl>
                                              <p:pRg st="18" end="1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7" dur="1000" decel="50000" fill="hold">
                                          <p:stCondLst>
                                            <p:cond delay="0"/>
                                          </p:stCondLst>
                                        </p:cTn>
                                        <p:tgtEl>
                                          <p:spTgt spid="46089">
                                            <p:txEl>
                                              <p:pRg st="18" end="18"/>
                                            </p:txEl>
                                          </p:spTgt>
                                        </p:tgtEl>
                                        <p:attrNameLst>
                                          <p:attrName>ppt_x</p:attrName>
                                          <p:attrName>ppt_y</p:attrName>
                                        </p:attrNameLst>
                                      </p:cBhvr>
                                    </p:animMotion>
                                    <p:animEffect transition="in" filter="fade">
                                      <p:cBhvr>
                                        <p:cTn id="118" dur="1000"/>
                                        <p:tgtEl>
                                          <p:spTgt spid="46089">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allAtOnce"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1076446"/>
          </a:xfrm>
          <a:solidFill>
            <a:srgbClr val="0A0002"/>
          </a:solidFill>
        </p:spPr>
        <p:txBody>
          <a:bodyPr/>
          <a:lstStyle/>
          <a:p>
            <a:r>
              <a:rPr lang="ar-SA" sz="6000" dirty="0">
                <a:solidFill>
                  <a:srgbClr val="FFFFFF"/>
                </a:solidFill>
                <a:latin typeface="Arial" panose="020B0604020202020204" pitchFamily="34" charset="0"/>
                <a:cs typeface="Arial" panose="020B0604020202020204" pitchFamily="34" charset="0"/>
              </a:rPr>
              <a:t>التسلسل الزمني للمسيح </a:t>
            </a:r>
            <a:endParaRPr lang="en-US" sz="6000" dirty="0">
              <a:solidFill>
                <a:srgbClr val="FFFFFF"/>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A85267-23A9-8844-96AF-13578DF2DFC6}"/>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a:cs typeface="Arial" panose="020B0604020202020204" pitchFamily="34" charset="0"/>
              </a:rPr>
              <a:t>•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a:cs typeface="Arial" panose="020B0604020202020204" pitchFamily="34" charset="0"/>
              </a:rPr>
              <a:t>• BibleStudyDownloads.org</a:t>
            </a:r>
          </a:p>
        </p:txBody>
      </p:sp>
    </p:spTree>
    <p:extLst>
      <p:ext uri="{BB962C8B-B14F-4D97-AF65-F5344CB8AC3E}">
        <p14:creationId xmlns:p14="http://schemas.microsoft.com/office/powerpoint/2010/main" val="327857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3331840"/>
          </a:xfrm>
        </p:spPr>
        <p:txBody>
          <a:bodyPr/>
          <a:lstStyle/>
          <a:p>
            <a:r>
              <a:rPr lang="ar-JO" b="1" dirty="0">
                <a:solidFill>
                  <a:schemeClr val="bg1"/>
                </a:solidFill>
                <a:latin typeface="Arial" panose="020B0604020202020204" pitchFamily="34" charset="0"/>
                <a:cs typeface="Arial" panose="020B0604020202020204" pitchFamily="34" charset="0"/>
              </a:rPr>
              <a:t>مع ذلك يجب علينا أيضًا النظر في هذا العمل النهائي</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356899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5" name="Text Box 10"/>
          <p:cNvSpPr txBox="1">
            <a:spLocks noChangeArrowheads="1"/>
          </p:cNvSpPr>
          <p:nvPr/>
        </p:nvSpPr>
        <p:spPr bwMode="auto">
          <a:xfrm>
            <a:off x="8576893" y="4766"/>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65</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rtl="1" eaLnBrk="1" hangingPunct="1">
              <a:defRPr/>
            </a:pPr>
            <a:r>
              <a:rPr lang="ar-JO" sz="4000" b="1" i="0" dirty="0">
                <a:solidFill>
                  <a:schemeClr val="bg1"/>
                </a:solidFill>
                <a:latin typeface="Arial" panose="020B0604020202020204" pitchFamily="34" charset="0"/>
                <a:cs typeface="Arial" panose="020B0604020202020204" pitchFamily="34" charset="0"/>
              </a:rPr>
              <a:t>تحديد تاريخ ميلاد المسيح</a:t>
            </a:r>
            <a:endParaRPr lang="en-US" sz="4000" b="1" i="0" dirty="0">
              <a:solidFill>
                <a:schemeClr val="bg1"/>
              </a:solidFill>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تاريخ الميلاد : تقريبًا ما بين كانون الأوَّل 5 ق.م / كانون الثاني 4 ق.م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وُلِد يسوع بين هذين التاريخين:</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 name="Title 7"/>
          <p:cNvSpPr txBox="1">
            <a:spLocks/>
          </p:cNvSpPr>
          <p:nvPr/>
        </p:nvSpPr>
        <p:spPr bwMode="auto">
          <a:xfrm>
            <a:off x="6309475" y="5116490"/>
            <a:ext cx="1774924"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6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2" name="Title 7"/>
          <p:cNvSpPr txBox="1">
            <a:spLocks/>
          </p:cNvSpPr>
          <p:nvPr/>
        </p:nvSpPr>
        <p:spPr bwMode="auto">
          <a:xfrm>
            <a:off x="-150816" y="5052838"/>
            <a:ext cx="35718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29 آذار – 11 نيسان</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4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7"/>
            <a:ext cx="9128126" cy="338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دبليو.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6" name="Title 7"/>
          <p:cNvSpPr txBox="1">
            <a:spLocks/>
          </p:cNvSpPr>
          <p:nvPr/>
        </p:nvSpPr>
        <p:spPr bwMode="auto">
          <a:xfrm>
            <a:off x="5717387" y="3217863"/>
            <a:ext cx="29591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إحصاء</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كيرينيوس</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(لوقا 2: 1-5)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7" name="Title 7"/>
          <p:cNvSpPr txBox="1">
            <a:spLocks/>
          </p:cNvSpPr>
          <p:nvPr/>
        </p:nvSpPr>
        <p:spPr bwMode="auto">
          <a:xfrm>
            <a:off x="-1588" y="3166179"/>
            <a:ext cx="357346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موت</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هيرودس الكبير</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(متَّى 2: 1؛ لوقا 1: 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56</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ar-JO"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تاريخ بداية خدمة المسيح</a:t>
            </a:r>
            <a:endParaRPr lang="en-US"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بدء الخدمة : حوالي خريف 29 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على الأغلب أن يسوع بدأ خدمته بين هذين التاريخين :</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9" name="Title 7"/>
          <p:cNvSpPr txBox="1">
            <a:spLocks/>
          </p:cNvSpPr>
          <p:nvPr/>
        </p:nvSpPr>
        <p:spPr bwMode="auto">
          <a:xfrm>
            <a:off x="1231906" y="2995613"/>
            <a:ext cx="6659563"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السنة الخامسة عشرة من حكم طيباريوس *</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لوقا 3: 1-3</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t>
            </a:r>
          </a:p>
        </p:txBody>
      </p:sp>
      <p:sp>
        <p:nvSpPr>
          <p:cNvPr id="10" name="Title 7"/>
          <p:cNvSpPr txBox="1">
            <a:spLocks/>
          </p:cNvSpPr>
          <p:nvPr/>
        </p:nvSpPr>
        <p:spPr bwMode="auto">
          <a:xfrm>
            <a:off x="204788" y="4427541"/>
            <a:ext cx="29591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19 آب</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28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2" name="Title 7"/>
          <p:cNvSpPr txBox="1">
            <a:spLocks/>
          </p:cNvSpPr>
          <p:nvPr/>
        </p:nvSpPr>
        <p:spPr bwMode="auto">
          <a:xfrm>
            <a:off x="5402269" y="4427541"/>
            <a:ext cx="3571875"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31 كانون أول</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29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3" name="Title 7"/>
          <p:cNvSpPr txBox="1">
            <a:spLocks/>
          </p:cNvSpPr>
          <p:nvPr/>
        </p:nvSpPr>
        <p:spPr bwMode="auto">
          <a:xfrm>
            <a:off x="-6344" y="5589588"/>
            <a:ext cx="9136063"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10" tIns="46005" rIns="92010" bIns="46005"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محسوب إما من التقويم اليولياني أو من سنة طيباريوس الملكية</a:t>
            </a:r>
            <a:endPar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7"/>
            <a:ext cx="9128126"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Custom Design">
  <a:themeElements>
    <a:clrScheme name="11_Custom Design 1">
      <a:dk1>
        <a:srgbClr val="000000"/>
      </a:dk1>
      <a:lt1>
        <a:srgbClr val="FFFFFF"/>
      </a:lt1>
      <a:dk2>
        <a:srgbClr val="000000"/>
      </a:dk2>
      <a:lt2>
        <a:srgbClr val="FFFFFF"/>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11_Custom Design">
      <a:majorFont>
        <a:latin typeface="Candara"/>
        <a:ea typeface="ＭＳ Ｐゴシック"/>
        <a:cs typeface="Arial"/>
      </a:majorFont>
      <a:minorFont>
        <a:latin typeface="Candar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1_Custom Design 1">
        <a:dk1>
          <a:srgbClr val="000000"/>
        </a:dk1>
        <a:lt1>
          <a:srgbClr val="FFFFFF"/>
        </a:lt1>
        <a:dk2>
          <a:srgbClr val="000000"/>
        </a:dk2>
        <a:lt2>
          <a:srgbClr val="FFFFFF"/>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2930</TotalTime>
  <Words>1634</Words>
  <Application>Microsoft Macintosh PowerPoint</Application>
  <PresentationFormat>On-screen Show (4:3)</PresentationFormat>
  <Paragraphs>285</Paragraphs>
  <Slides>15</Slides>
  <Notes>13</Notes>
  <HiddenSlides>0</HiddenSlides>
  <MMClips>0</MMClips>
  <ScaleCrop>false</ScaleCrop>
  <HeadingPairs>
    <vt:vector size="6" baseType="variant">
      <vt:variant>
        <vt:lpstr>Fonts Used</vt:lpstr>
      </vt:variant>
      <vt:variant>
        <vt:i4>12</vt:i4>
      </vt:variant>
      <vt:variant>
        <vt:lpstr>Theme</vt:lpstr>
      </vt:variant>
      <vt:variant>
        <vt:i4>15</vt:i4>
      </vt:variant>
      <vt:variant>
        <vt:lpstr>Slide Titles</vt:lpstr>
      </vt:variant>
      <vt:variant>
        <vt:i4>15</vt:i4>
      </vt:variant>
    </vt:vector>
  </HeadingPairs>
  <TitlesOfParts>
    <vt:vector size="42" baseType="lpstr">
      <vt:lpstr>MS Gothic</vt:lpstr>
      <vt:lpstr>ＭＳ Ｐゴシック</vt:lpstr>
      <vt:lpstr>Osaka</vt:lpstr>
      <vt:lpstr>Times</vt:lpstr>
      <vt:lpstr>Arial</vt:lpstr>
      <vt:lpstr>Calibri</vt:lpstr>
      <vt:lpstr>Candara</vt:lpstr>
      <vt:lpstr>Comic Sans MS</vt:lpstr>
      <vt:lpstr>Helvetica</vt:lpstr>
      <vt:lpstr>Tahoma</vt:lpstr>
      <vt:lpstr>Times New Roman</vt:lpstr>
      <vt:lpstr>Wingdings</vt:lpstr>
      <vt:lpstr>Default Design</vt:lpstr>
      <vt:lpstr>Strategic</vt:lpstr>
      <vt:lpstr>11_Custom Design</vt:lpstr>
      <vt:lpstr>Portfolio</vt:lpstr>
      <vt:lpstr>1_Default Design</vt:lpstr>
      <vt:lpstr>Slit</vt:lpstr>
      <vt:lpstr>3_Orbit</vt:lpstr>
      <vt:lpstr>5_Default Design</vt:lpstr>
      <vt:lpstr>3_Bar Code</vt:lpstr>
      <vt:lpstr>1_Soaring</vt:lpstr>
      <vt:lpstr>3_Fireball</vt:lpstr>
      <vt:lpstr>4_Fireball</vt:lpstr>
      <vt:lpstr>1_Blank Presentation</vt:lpstr>
      <vt:lpstr>1_Portfolio</vt:lpstr>
      <vt:lpstr>1_Blends</vt:lpstr>
      <vt:lpstr>مصداقية                        سفر الأعمال</vt:lpstr>
      <vt:lpstr>نظرة عامة على العهد الجديد (تاريخي)</vt:lpstr>
      <vt:lpstr>من هو لوقا ؟</vt:lpstr>
      <vt:lpstr>التأليف المشترك في لوقا - أعمال</vt:lpstr>
      <vt:lpstr>دعم تأليف لوقا</vt:lpstr>
      <vt:lpstr>التسلسل الزمني للمسيح </vt:lpstr>
      <vt:lpstr>مع ذلك يجب علينا أيضًا النظر في هذا العمل النهائي</vt:lpstr>
      <vt:lpstr>تحديد تاريخ ميلاد المسيح</vt:lpstr>
      <vt:lpstr>تاريخ بداية خدمة المسيح</vt:lpstr>
      <vt:lpstr>مدة خدمة المسيح</vt:lpstr>
      <vt:lpstr>التسلسل الزمني ليسوع والأعمال</vt:lpstr>
      <vt:lpstr>عمر يسوع عندما بدأ خدمته</vt:lpstr>
      <vt:lpstr>عطلة نهاية أسبوع نبويَّة</vt:lpstr>
      <vt:lpstr>Black</vt:lpstr>
      <vt:lpstr>دراسات نقدية في العهد الجديد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103</cp:revision>
  <dcterms:created xsi:type="dcterms:W3CDTF">2004-09-11T01:03:24Z</dcterms:created>
  <dcterms:modified xsi:type="dcterms:W3CDTF">2024-01-07T13:29:49Z</dcterms:modified>
</cp:coreProperties>
</file>